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0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72" r:id="rId14"/>
    <p:sldId id="275" r:id="rId15"/>
    <p:sldId id="274" r:id="rId16"/>
    <p:sldId id="273" r:id="rId17"/>
    <p:sldId id="277" r:id="rId18"/>
    <p:sldId id="279" r:id="rId19"/>
    <p:sldId id="261" r:id="rId20"/>
    <p:sldId id="282" r:id="rId21"/>
    <p:sldId id="260" r:id="rId22"/>
    <p:sldId id="323" r:id="rId23"/>
    <p:sldId id="262" r:id="rId24"/>
    <p:sldId id="263" r:id="rId25"/>
    <p:sldId id="322" r:id="rId26"/>
    <p:sldId id="324" r:id="rId27"/>
    <p:sldId id="320" r:id="rId28"/>
    <p:sldId id="32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6EA15-1690-FC44-8F08-50B1506FF55C}" v="45" dt="2026-02-07T05:39:03.593"/>
    <p1510:client id="{F7032231-FBD8-4EF2-8CD0-A18BE3A30D88}" v="2027" dt="2026-02-07T07:44:47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84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o Maso Talou" userId="40d16d4a-37cc-4c7b-978e-2262d3d43621" providerId="ADAL" clId="{8A07B800-B66F-4D35-8722-E577ED28B441}"/>
    <pc:docChg chg="undo custSel modSld">
      <pc:chgData name="Gonzalo Maso Talou" userId="40d16d4a-37cc-4c7b-978e-2262d3d43621" providerId="ADAL" clId="{8A07B800-B66F-4D35-8722-E577ED28B441}" dt="2026-02-07T05:39:03.593" v="44" actId="22"/>
      <pc:docMkLst>
        <pc:docMk/>
      </pc:docMkLst>
      <pc:sldChg chg="addSp delSp modSp mod">
        <pc:chgData name="Gonzalo Maso Talou" userId="40d16d4a-37cc-4c7b-978e-2262d3d43621" providerId="ADAL" clId="{8A07B800-B66F-4D35-8722-E577ED28B441}" dt="2026-02-07T05:39:03.593" v="44" actId="22"/>
        <pc:sldMkLst>
          <pc:docMk/>
          <pc:sldMk cId="1956506230" sldId="259"/>
        </pc:sldMkLst>
        <pc:spChg chg="mod">
          <ac:chgData name="Gonzalo Maso Talou" userId="40d16d4a-37cc-4c7b-978e-2262d3d43621" providerId="ADAL" clId="{8A07B800-B66F-4D35-8722-E577ED28B441}" dt="2026-02-06T06:09:10.177" v="12" actId="20577"/>
          <ac:spMkLst>
            <pc:docMk/>
            <pc:sldMk cId="1956506230" sldId="259"/>
            <ac:spMk id="3" creationId="{15ABBDCF-F58B-C317-D9CD-F979A1298C58}"/>
          </ac:spMkLst>
        </pc:spChg>
        <pc:picChg chg="add del">
          <ac:chgData name="Gonzalo Maso Talou" userId="40d16d4a-37cc-4c7b-978e-2262d3d43621" providerId="ADAL" clId="{8A07B800-B66F-4D35-8722-E577ED28B441}" dt="2026-02-06T06:29:03.612" v="32" actId="22"/>
          <ac:picMkLst>
            <pc:docMk/>
            <pc:sldMk cId="1956506230" sldId="259"/>
            <ac:picMk id="6" creationId="{511BB294-5C44-BC99-AE20-A39E43588E37}"/>
          </ac:picMkLst>
        </pc:picChg>
        <pc:picChg chg="add">
          <ac:chgData name="Gonzalo Maso Talou" userId="40d16d4a-37cc-4c7b-978e-2262d3d43621" providerId="ADAL" clId="{8A07B800-B66F-4D35-8722-E577ED28B441}" dt="2026-02-07T05:39:03.593" v="44" actId="22"/>
          <ac:picMkLst>
            <pc:docMk/>
            <pc:sldMk cId="1956506230" sldId="259"/>
            <ac:picMk id="9" creationId="{2C4C6C39-44B2-414B-50AE-18CEA2777A48}"/>
          </ac:picMkLst>
        </pc:picChg>
        <pc:picChg chg="add del">
          <ac:chgData name="Gonzalo Maso Talou" userId="40d16d4a-37cc-4c7b-978e-2262d3d43621" providerId="ADAL" clId="{8A07B800-B66F-4D35-8722-E577ED28B441}" dt="2026-02-06T06:30:00.927" v="34" actId="22"/>
          <ac:picMkLst>
            <pc:docMk/>
            <pc:sldMk cId="1956506230" sldId="259"/>
            <ac:picMk id="9" creationId="{8DE10B95-7CBB-2938-CA96-988CD4C5D89F}"/>
          </ac:picMkLst>
        </pc:picChg>
        <pc:picChg chg="add mod modCrop">
          <ac:chgData name="Gonzalo Maso Talou" userId="40d16d4a-37cc-4c7b-978e-2262d3d43621" providerId="ADAL" clId="{8A07B800-B66F-4D35-8722-E577ED28B441}" dt="2026-02-06T06:31:50.429" v="43" actId="1076"/>
          <ac:picMkLst>
            <pc:docMk/>
            <pc:sldMk cId="1956506230" sldId="259"/>
            <ac:picMk id="12" creationId="{E939B682-868C-F7A8-05AC-CC8CD34F931F}"/>
          </ac:picMkLst>
        </pc:picChg>
        <pc:picChg chg="add del mod modCrop">
          <ac:chgData name="Gonzalo Maso Talou" userId="40d16d4a-37cc-4c7b-978e-2262d3d43621" providerId="ADAL" clId="{8A07B800-B66F-4D35-8722-E577ED28B441}" dt="2026-02-06T06:23:08.329" v="25" actId="21"/>
          <ac:picMkLst>
            <pc:docMk/>
            <pc:sldMk cId="1956506230" sldId="259"/>
            <ac:picMk id="13" creationId="{9F8B907E-78CA-C9F3-3D68-566807C502FD}"/>
          </ac:picMkLst>
        </pc:picChg>
        <pc:inkChg chg="add del">
          <ac:chgData name="Gonzalo Maso Talou" userId="40d16d4a-37cc-4c7b-978e-2262d3d43621" providerId="ADAL" clId="{8A07B800-B66F-4D35-8722-E577ED28B441}" dt="2026-02-06T06:08:07.787" v="1"/>
          <ac:inkMkLst>
            <pc:docMk/>
            <pc:sldMk cId="1956506230" sldId="259"/>
            <ac:inkMk id="4" creationId="{2865F27C-A212-6039-A3AA-46EEBF43E6B4}"/>
          </ac:inkMkLst>
        </pc:inkChg>
        <pc:inkChg chg="add del">
          <ac:chgData name="Gonzalo Maso Talou" userId="40d16d4a-37cc-4c7b-978e-2262d3d43621" providerId="ADAL" clId="{8A07B800-B66F-4D35-8722-E577ED28B441}" dt="2026-02-06T06:08:24.309" v="3"/>
          <ac:inkMkLst>
            <pc:docMk/>
            <pc:sldMk cId="1956506230" sldId="259"/>
            <ac:inkMk id="5" creationId="{1E6F7AC5-39D2-DD20-8E62-7534432BF418}"/>
          </ac:inkMkLst>
        </pc:inkChg>
        <pc:inkChg chg="add del">
          <ac:chgData name="Gonzalo Maso Talou" userId="40d16d4a-37cc-4c7b-978e-2262d3d43621" providerId="ADAL" clId="{8A07B800-B66F-4D35-8722-E577ED28B441}" dt="2026-02-06T06:08:50.531" v="5"/>
          <ac:inkMkLst>
            <pc:docMk/>
            <pc:sldMk cId="1956506230" sldId="259"/>
            <ac:inkMk id="6" creationId="{D7DD323F-AD4B-A17D-50D5-D07F242E8B84}"/>
          </ac:inkMkLst>
        </pc:inkChg>
        <pc:inkChg chg="add del">
          <ac:chgData name="Gonzalo Maso Talou" userId="40d16d4a-37cc-4c7b-978e-2262d3d43621" providerId="ADAL" clId="{8A07B800-B66F-4D35-8722-E577ED28B441}" dt="2026-02-06T06:08:57.903" v="7"/>
          <ac:inkMkLst>
            <pc:docMk/>
            <pc:sldMk cId="1956506230" sldId="259"/>
            <ac:inkMk id="7" creationId="{7EA2B405-139E-A740-8ED6-3DD2A8F9BF1F}"/>
          </ac:inkMkLst>
        </pc:inkChg>
        <pc:inkChg chg="add del">
          <ac:chgData name="Gonzalo Maso Talou" userId="40d16d4a-37cc-4c7b-978e-2262d3d43621" providerId="ADAL" clId="{8A07B800-B66F-4D35-8722-E577ED28B441}" dt="2026-02-06T06:09:02.889" v="9"/>
          <ac:inkMkLst>
            <pc:docMk/>
            <pc:sldMk cId="1956506230" sldId="259"/>
            <ac:inkMk id="8" creationId="{44119460-6F65-BDBB-6CFC-03DEAC4AD532}"/>
          </ac:inkMkLst>
        </pc:inkChg>
        <pc:inkChg chg="add del">
          <ac:chgData name="Gonzalo Maso Talou" userId="40d16d4a-37cc-4c7b-978e-2262d3d43621" providerId="ADAL" clId="{8A07B800-B66F-4D35-8722-E577ED28B441}" dt="2026-02-06T06:09:33.624" v="14"/>
          <ac:inkMkLst>
            <pc:docMk/>
            <pc:sldMk cId="1956506230" sldId="259"/>
            <ac:inkMk id="9" creationId="{DADB03A3-D3ED-C4BB-3085-D29A7724597C}"/>
          </ac:inkMkLst>
        </pc:inkChg>
        <pc:inkChg chg="add del">
          <ac:chgData name="Gonzalo Maso Talou" userId="40d16d4a-37cc-4c7b-978e-2262d3d43621" providerId="ADAL" clId="{8A07B800-B66F-4D35-8722-E577ED28B441}" dt="2026-02-06T06:10:09.504" v="16"/>
          <ac:inkMkLst>
            <pc:docMk/>
            <pc:sldMk cId="1956506230" sldId="259"/>
            <ac:inkMk id="10" creationId="{3EF3E7FE-9B18-D640-E3E5-D81228D878B0}"/>
          </ac:inkMkLst>
        </pc:inkChg>
        <pc:inkChg chg="add del">
          <ac:chgData name="Gonzalo Maso Talou" userId="40d16d4a-37cc-4c7b-978e-2262d3d43621" providerId="ADAL" clId="{8A07B800-B66F-4D35-8722-E577ED28B441}" dt="2026-02-06T06:23:32.918" v="28"/>
          <ac:inkMkLst>
            <pc:docMk/>
            <pc:sldMk cId="1956506230" sldId="259"/>
            <ac:inkMk id="15" creationId="{0760F6D3-A5A9-D59F-BEFF-BF416E6E27D8}"/>
          </ac:inkMkLst>
        </pc:inkChg>
        <pc:cxnChg chg="add mod">
          <ac:chgData name="Gonzalo Maso Talou" userId="40d16d4a-37cc-4c7b-978e-2262d3d43621" providerId="ADAL" clId="{8A07B800-B66F-4D35-8722-E577ED28B441}" dt="2026-02-06T06:23:51.238" v="30" actId="14100"/>
          <ac:cxnSpMkLst>
            <pc:docMk/>
            <pc:sldMk cId="1956506230" sldId="259"/>
            <ac:cxnSpMk id="14" creationId="{DC4BD9F4-81D4-C2C2-9572-22EAB9D35AD0}"/>
          </ac:cxnSpMkLst>
        </pc:cxnChg>
      </pc:sldChg>
    </pc:docChg>
  </pc:docChgLst>
  <pc:docChgLst>
    <pc:chgData name="Gonzalo Maso Talou" userId="40d16d4a-37cc-4c7b-978e-2262d3d43621" providerId="ADAL" clId="{D2FDCA67-42EA-482A-8B56-A8E455796EC0}"/>
    <pc:docChg chg="undo custSel addSld delSld modSld">
      <pc:chgData name="Gonzalo Maso Talou" userId="40d16d4a-37cc-4c7b-978e-2262d3d43621" providerId="ADAL" clId="{D2FDCA67-42EA-482A-8B56-A8E455796EC0}" dt="2026-02-04T04:40:58" v="1509"/>
      <pc:docMkLst>
        <pc:docMk/>
      </pc:docMkLst>
      <pc:sldChg chg="modSp new mod">
        <pc:chgData name="Gonzalo Maso Talou" userId="40d16d4a-37cc-4c7b-978e-2262d3d43621" providerId="ADAL" clId="{D2FDCA67-42EA-482A-8B56-A8E455796EC0}" dt="2026-02-03T06:53:03.854" v="458" actId="20577"/>
        <pc:sldMkLst>
          <pc:docMk/>
          <pc:sldMk cId="2915868228" sldId="256"/>
        </pc:sldMkLst>
        <pc:spChg chg="mod">
          <ac:chgData name="Gonzalo Maso Talou" userId="40d16d4a-37cc-4c7b-978e-2262d3d43621" providerId="ADAL" clId="{D2FDCA67-42EA-482A-8B56-A8E455796EC0}" dt="2026-02-03T06:51:55.524" v="358" actId="20577"/>
          <ac:spMkLst>
            <pc:docMk/>
            <pc:sldMk cId="2915868228" sldId="256"/>
            <ac:spMk id="2" creationId="{7EC20B9F-128C-29A8-CF71-C9F44DC11617}"/>
          </ac:spMkLst>
        </pc:spChg>
        <pc:spChg chg="mod">
          <ac:chgData name="Gonzalo Maso Talou" userId="40d16d4a-37cc-4c7b-978e-2262d3d43621" providerId="ADAL" clId="{D2FDCA67-42EA-482A-8B56-A8E455796EC0}" dt="2026-02-03T06:53:03.854" v="458" actId="20577"/>
          <ac:spMkLst>
            <pc:docMk/>
            <pc:sldMk cId="2915868228" sldId="256"/>
            <ac:spMk id="3" creationId="{5DD70B2A-7CDD-3E96-98AC-D8986F3CACC5}"/>
          </ac:spMkLst>
        </pc:spChg>
      </pc:sldChg>
      <pc:sldChg chg="modSp new mod">
        <pc:chgData name="Gonzalo Maso Talou" userId="40d16d4a-37cc-4c7b-978e-2262d3d43621" providerId="ADAL" clId="{D2FDCA67-42EA-482A-8B56-A8E455796EC0}" dt="2026-02-03T06:53:33.256" v="460"/>
        <pc:sldMkLst>
          <pc:docMk/>
          <pc:sldMk cId="625030682" sldId="257"/>
        </pc:sldMkLst>
        <pc:spChg chg="mod">
          <ac:chgData name="Gonzalo Maso Talou" userId="40d16d4a-37cc-4c7b-978e-2262d3d43621" providerId="ADAL" clId="{D2FDCA67-42EA-482A-8B56-A8E455796EC0}" dt="2026-02-03T06:22:50.271" v="8" actId="20577"/>
          <ac:spMkLst>
            <pc:docMk/>
            <pc:sldMk cId="625030682" sldId="257"/>
            <ac:spMk id="2" creationId="{45ECC9EA-72B5-ADD5-75B5-808DFD3FEBAC}"/>
          </ac:spMkLst>
        </pc:spChg>
        <pc:spChg chg="mod">
          <ac:chgData name="Gonzalo Maso Talou" userId="40d16d4a-37cc-4c7b-978e-2262d3d43621" providerId="ADAL" clId="{D2FDCA67-42EA-482A-8B56-A8E455796EC0}" dt="2026-02-03T06:53:33.256" v="460"/>
          <ac:spMkLst>
            <pc:docMk/>
            <pc:sldMk cId="625030682" sldId="257"/>
            <ac:spMk id="3" creationId="{A981C9F9-D3A6-D09D-3700-A03591983413}"/>
          </ac:spMkLst>
        </pc:spChg>
      </pc:sldChg>
      <pc:sldChg chg="modSp new mod">
        <pc:chgData name="Gonzalo Maso Talou" userId="40d16d4a-37cc-4c7b-978e-2262d3d43621" providerId="ADAL" clId="{D2FDCA67-42EA-482A-8B56-A8E455796EC0}" dt="2026-02-03T20:59:44.947" v="670" actId="20577"/>
        <pc:sldMkLst>
          <pc:docMk/>
          <pc:sldMk cId="665365292" sldId="258"/>
        </pc:sldMkLst>
        <pc:spChg chg="mod">
          <ac:chgData name="Gonzalo Maso Talou" userId="40d16d4a-37cc-4c7b-978e-2262d3d43621" providerId="ADAL" clId="{D2FDCA67-42EA-482A-8B56-A8E455796EC0}" dt="2026-02-03T20:55:44.319" v="465" actId="20577"/>
          <ac:spMkLst>
            <pc:docMk/>
            <pc:sldMk cId="665365292" sldId="258"/>
            <ac:spMk id="2" creationId="{BB4361D0-981B-F266-5991-4F1041AAF77D}"/>
          </ac:spMkLst>
        </pc:spChg>
        <pc:spChg chg="mod">
          <ac:chgData name="Gonzalo Maso Talou" userId="40d16d4a-37cc-4c7b-978e-2262d3d43621" providerId="ADAL" clId="{D2FDCA67-42EA-482A-8B56-A8E455796EC0}" dt="2026-02-03T20:59:44.947" v="670" actId="20577"/>
          <ac:spMkLst>
            <pc:docMk/>
            <pc:sldMk cId="665365292" sldId="258"/>
            <ac:spMk id="3" creationId="{59F0E0F2-3486-40CA-6DE3-7B7122AAD0CB}"/>
          </ac:spMkLst>
        </pc:spChg>
      </pc:sldChg>
      <pc:sldChg chg="modSp add mod">
        <pc:chgData name="Gonzalo Maso Talou" userId="40d16d4a-37cc-4c7b-978e-2262d3d43621" providerId="ADAL" clId="{D2FDCA67-42EA-482A-8B56-A8E455796EC0}" dt="2026-02-04T01:05:17.673" v="718" actId="5793"/>
        <pc:sldMkLst>
          <pc:docMk/>
          <pc:sldMk cId="1956506230" sldId="259"/>
        </pc:sldMkLst>
        <pc:spChg chg="mod">
          <ac:chgData name="Gonzalo Maso Talou" userId="40d16d4a-37cc-4c7b-978e-2262d3d43621" providerId="ADAL" clId="{D2FDCA67-42EA-482A-8B56-A8E455796EC0}" dt="2026-02-03T21:08:28.462" v="699" actId="20577"/>
          <ac:spMkLst>
            <pc:docMk/>
            <pc:sldMk cId="1956506230" sldId="259"/>
            <ac:spMk id="2" creationId="{C74599DF-8A28-02B6-9C37-F06A1DB268A6}"/>
          </ac:spMkLst>
        </pc:spChg>
        <pc:spChg chg="mod">
          <ac:chgData name="Gonzalo Maso Talou" userId="40d16d4a-37cc-4c7b-978e-2262d3d43621" providerId="ADAL" clId="{D2FDCA67-42EA-482A-8B56-A8E455796EC0}" dt="2026-02-04T01:05:17.673" v="718" actId="5793"/>
          <ac:spMkLst>
            <pc:docMk/>
            <pc:sldMk cId="1956506230" sldId="259"/>
            <ac:spMk id="3" creationId="{15ABBDCF-F58B-C317-D9CD-F979A1298C58}"/>
          </ac:spMkLst>
        </pc:spChg>
      </pc:sldChg>
      <pc:sldChg chg="addSp delSp modSp new mod">
        <pc:chgData name="Gonzalo Maso Talou" userId="40d16d4a-37cc-4c7b-978e-2262d3d43621" providerId="ADAL" clId="{D2FDCA67-42EA-482A-8B56-A8E455796EC0}" dt="2026-02-04T03:55:49.020" v="1141" actId="20577"/>
        <pc:sldMkLst>
          <pc:docMk/>
          <pc:sldMk cId="1258633676" sldId="260"/>
        </pc:sldMkLst>
        <pc:spChg chg="mod">
          <ac:chgData name="Gonzalo Maso Talou" userId="40d16d4a-37cc-4c7b-978e-2262d3d43621" providerId="ADAL" clId="{D2FDCA67-42EA-482A-8B56-A8E455796EC0}" dt="2026-02-04T03:55:49.020" v="1141" actId="20577"/>
          <ac:spMkLst>
            <pc:docMk/>
            <pc:sldMk cId="1258633676" sldId="260"/>
            <ac:spMk id="2" creationId="{3D4F86AD-CFA1-DA79-3C93-22D9F16689E7}"/>
          </ac:spMkLst>
        </pc:spChg>
        <pc:spChg chg="add mod">
          <ac:chgData name="Gonzalo Maso Talou" userId="40d16d4a-37cc-4c7b-978e-2262d3d43621" providerId="ADAL" clId="{D2FDCA67-42EA-482A-8B56-A8E455796EC0}" dt="2026-02-04T03:16:51.398" v="852" actId="20577"/>
          <ac:spMkLst>
            <pc:docMk/>
            <pc:sldMk cId="1258633676" sldId="260"/>
            <ac:spMk id="10" creationId="{B6514140-2666-E20D-1F43-DC9E406AF525}"/>
          </ac:spMkLst>
        </pc:spChg>
        <pc:spChg chg="add mod">
          <ac:chgData name="Gonzalo Maso Talou" userId="40d16d4a-37cc-4c7b-978e-2262d3d43621" providerId="ADAL" clId="{D2FDCA67-42EA-482A-8B56-A8E455796EC0}" dt="2026-02-04T03:17:45.012" v="872" actId="20577"/>
          <ac:spMkLst>
            <pc:docMk/>
            <pc:sldMk cId="1258633676" sldId="260"/>
            <ac:spMk id="11" creationId="{627512B7-3798-4530-6639-58F9A7542694}"/>
          </ac:spMkLst>
        </pc:spChg>
        <pc:spChg chg="add mod">
          <ac:chgData name="Gonzalo Maso Talou" userId="40d16d4a-37cc-4c7b-978e-2262d3d43621" providerId="ADAL" clId="{D2FDCA67-42EA-482A-8B56-A8E455796EC0}" dt="2026-02-04T03:15:29.608" v="837" actId="1036"/>
          <ac:spMkLst>
            <pc:docMk/>
            <pc:sldMk cId="1258633676" sldId="260"/>
            <ac:spMk id="12" creationId="{99D2098E-BA05-A512-8379-1446F3E85C05}"/>
          </ac:spMkLst>
        </pc:spChg>
        <pc:spChg chg="add mod">
          <ac:chgData name="Gonzalo Maso Talou" userId="40d16d4a-37cc-4c7b-978e-2262d3d43621" providerId="ADAL" clId="{D2FDCA67-42EA-482A-8B56-A8E455796EC0}" dt="2026-02-04T03:23:08.944" v="896" actId="208"/>
          <ac:spMkLst>
            <pc:docMk/>
            <pc:sldMk cId="1258633676" sldId="260"/>
            <ac:spMk id="19" creationId="{5968F9EA-5142-D8BA-C54C-724B1B890275}"/>
          </ac:spMkLst>
        </pc:spChg>
        <pc:picChg chg="add mod">
          <ac:chgData name="Gonzalo Maso Talou" userId="40d16d4a-37cc-4c7b-978e-2262d3d43621" providerId="ADAL" clId="{D2FDCA67-42EA-482A-8B56-A8E455796EC0}" dt="2026-02-04T03:16:16.899" v="842" actId="1076"/>
          <ac:picMkLst>
            <pc:docMk/>
            <pc:sldMk cId="1258633676" sldId="260"/>
            <ac:picMk id="5" creationId="{2593AE3F-DD9C-029C-50E8-A3BC0D5C48C8}"/>
          </ac:picMkLst>
        </pc:picChg>
        <pc:picChg chg="add mod">
          <ac:chgData name="Gonzalo Maso Talou" userId="40d16d4a-37cc-4c7b-978e-2262d3d43621" providerId="ADAL" clId="{D2FDCA67-42EA-482A-8B56-A8E455796EC0}" dt="2026-02-04T03:15:39.554" v="838" actId="1076"/>
          <ac:picMkLst>
            <pc:docMk/>
            <pc:sldMk cId="1258633676" sldId="260"/>
            <ac:picMk id="7" creationId="{5EDB46AE-74C0-02B2-9D8E-6F7ABD11D064}"/>
          </ac:picMkLst>
        </pc:picChg>
        <pc:picChg chg="add mod">
          <ac:chgData name="Gonzalo Maso Talou" userId="40d16d4a-37cc-4c7b-978e-2262d3d43621" providerId="ADAL" clId="{D2FDCA67-42EA-482A-8B56-A8E455796EC0}" dt="2026-02-04T03:18:25.892" v="873" actId="1076"/>
          <ac:picMkLst>
            <pc:docMk/>
            <pc:sldMk cId="1258633676" sldId="260"/>
            <ac:picMk id="9" creationId="{1A03B1BA-41F5-645A-7FEE-AEE19166F5C6}"/>
          </ac:picMkLst>
        </pc:picChg>
        <pc:picChg chg="add mod">
          <ac:chgData name="Gonzalo Maso Talou" userId="40d16d4a-37cc-4c7b-978e-2262d3d43621" providerId="ADAL" clId="{D2FDCA67-42EA-482A-8B56-A8E455796EC0}" dt="2026-02-04T03:15:29.608" v="837" actId="1036"/>
          <ac:picMkLst>
            <pc:docMk/>
            <pc:sldMk cId="1258633676" sldId="260"/>
            <ac:picMk id="14" creationId="{813884A3-0E17-F674-F917-DDBBB723008C}"/>
          </ac:picMkLst>
        </pc:picChg>
        <pc:cxnChg chg="add mod">
          <ac:chgData name="Gonzalo Maso Talou" userId="40d16d4a-37cc-4c7b-978e-2262d3d43621" providerId="ADAL" clId="{D2FDCA67-42EA-482A-8B56-A8E455796EC0}" dt="2026-02-04T03:23:32.439" v="899" actId="1582"/>
          <ac:cxnSpMkLst>
            <pc:docMk/>
            <pc:sldMk cId="1258633676" sldId="260"/>
            <ac:cxnSpMk id="16" creationId="{82EECC9F-7988-86CF-27D2-A9FA21966D16}"/>
          </ac:cxnSpMkLst>
        </pc:cxnChg>
      </pc:sldChg>
      <pc:sldChg chg="addSp delSp modSp add mod">
        <pc:chgData name="Gonzalo Maso Talou" userId="40d16d4a-37cc-4c7b-978e-2262d3d43621" providerId="ADAL" clId="{D2FDCA67-42EA-482A-8B56-A8E455796EC0}" dt="2026-02-04T03:55:54.094" v="1142"/>
        <pc:sldMkLst>
          <pc:docMk/>
          <pc:sldMk cId="3398127088" sldId="261"/>
        </pc:sldMkLst>
        <pc:spChg chg="mod">
          <ac:chgData name="Gonzalo Maso Talou" userId="40d16d4a-37cc-4c7b-978e-2262d3d43621" providerId="ADAL" clId="{D2FDCA67-42EA-482A-8B56-A8E455796EC0}" dt="2026-02-04T03:55:54.094" v="1142"/>
          <ac:spMkLst>
            <pc:docMk/>
            <pc:sldMk cId="3398127088" sldId="261"/>
            <ac:spMk id="2" creationId="{F70B9256-63B6-B7D9-8C18-93B045299AE8}"/>
          </ac:spMkLst>
        </pc:spChg>
        <pc:spChg chg="add mod">
          <ac:chgData name="Gonzalo Maso Talou" userId="40d16d4a-37cc-4c7b-978e-2262d3d43621" providerId="ADAL" clId="{D2FDCA67-42EA-482A-8B56-A8E455796EC0}" dt="2026-02-04T03:26:28.053" v="911" actId="1036"/>
          <ac:spMkLst>
            <pc:docMk/>
            <pc:sldMk cId="3398127088" sldId="261"/>
            <ac:spMk id="3" creationId="{BDCA59FE-0CA9-4FE8-3825-FED4E114BFAB}"/>
          </ac:spMkLst>
        </pc:spChg>
        <pc:spChg chg="add mod">
          <ac:chgData name="Gonzalo Maso Talou" userId="40d16d4a-37cc-4c7b-978e-2262d3d43621" providerId="ADAL" clId="{D2FDCA67-42EA-482A-8B56-A8E455796EC0}" dt="2026-02-04T03:29:46.291" v="1046" actId="20577"/>
          <ac:spMkLst>
            <pc:docMk/>
            <pc:sldMk cId="3398127088" sldId="261"/>
            <ac:spMk id="6" creationId="{400819FA-6254-D712-3A87-CFFD5645BF7B}"/>
          </ac:spMkLst>
        </pc:spChg>
        <pc:picChg chg="mod">
          <ac:chgData name="Gonzalo Maso Talou" userId="40d16d4a-37cc-4c7b-978e-2262d3d43621" providerId="ADAL" clId="{D2FDCA67-42EA-482A-8B56-A8E455796EC0}" dt="2026-02-04T03:26:24.356" v="907" actId="1076"/>
          <ac:picMkLst>
            <pc:docMk/>
            <pc:sldMk cId="3398127088" sldId="261"/>
            <ac:picMk id="5" creationId="{E3884285-EA3B-3E72-E053-CE85E0985FB0}"/>
          </ac:picMkLst>
        </pc:picChg>
        <pc:picChg chg="add mod">
          <ac:chgData name="Gonzalo Maso Talou" userId="40d16d4a-37cc-4c7b-978e-2262d3d43621" providerId="ADAL" clId="{D2FDCA67-42EA-482A-8B56-A8E455796EC0}" dt="2026-02-04T03:53:45.962" v="1096" actId="1076"/>
          <ac:picMkLst>
            <pc:docMk/>
            <pc:sldMk cId="3398127088" sldId="261"/>
            <ac:picMk id="17" creationId="{BA239ED5-EBA0-2080-B7FE-29F0B06AE5AD}"/>
          </ac:picMkLst>
        </pc:picChg>
      </pc:sldChg>
      <pc:sldChg chg="addSp delSp modSp add mod">
        <pc:chgData name="Gonzalo Maso Talou" userId="40d16d4a-37cc-4c7b-978e-2262d3d43621" providerId="ADAL" clId="{D2FDCA67-42EA-482A-8B56-A8E455796EC0}" dt="2026-02-04T04:40:22.287" v="1488" actId="1076"/>
        <pc:sldMkLst>
          <pc:docMk/>
          <pc:sldMk cId="815180578" sldId="262"/>
        </pc:sldMkLst>
        <pc:spChg chg="add mod">
          <ac:chgData name="Gonzalo Maso Talou" userId="40d16d4a-37cc-4c7b-978e-2262d3d43621" providerId="ADAL" clId="{D2FDCA67-42EA-482A-8B56-A8E455796EC0}" dt="2026-02-04T03:57:05.114" v="1151" actId="1036"/>
          <ac:spMkLst>
            <pc:docMk/>
            <pc:sldMk cId="815180578" sldId="262"/>
            <ac:spMk id="4" creationId="{C05692DD-287E-6D02-AC94-F1B5B32BF1D3}"/>
          </ac:spMkLst>
        </pc:spChg>
        <pc:spChg chg="add mod">
          <ac:chgData name="Gonzalo Maso Talou" userId="40d16d4a-37cc-4c7b-978e-2262d3d43621" providerId="ADAL" clId="{D2FDCA67-42EA-482A-8B56-A8E455796EC0}" dt="2026-02-04T04:08:27.459" v="1226" actId="20577"/>
          <ac:spMkLst>
            <pc:docMk/>
            <pc:sldMk cId="815180578" sldId="262"/>
            <ac:spMk id="8" creationId="{413F7A4A-3A11-B1E6-F923-1D0B98F1E4DB}"/>
          </ac:spMkLst>
        </pc:spChg>
        <pc:spChg chg="add mod">
          <ac:chgData name="Gonzalo Maso Talou" userId="40d16d4a-37cc-4c7b-978e-2262d3d43621" providerId="ADAL" clId="{D2FDCA67-42EA-482A-8B56-A8E455796EC0}" dt="2026-02-04T04:40:22.287" v="1488" actId="1076"/>
          <ac:spMkLst>
            <pc:docMk/>
            <pc:sldMk cId="815180578" sldId="262"/>
            <ac:spMk id="15" creationId="{28BFE217-3F5D-EF68-9ABB-C9F58DCAB47E}"/>
          </ac:spMkLst>
        </pc:spChg>
        <pc:spChg chg="add mod">
          <ac:chgData name="Gonzalo Maso Talou" userId="40d16d4a-37cc-4c7b-978e-2262d3d43621" providerId="ADAL" clId="{D2FDCA67-42EA-482A-8B56-A8E455796EC0}" dt="2026-02-04T04:12:27.445" v="1396" actId="6549"/>
          <ac:spMkLst>
            <pc:docMk/>
            <pc:sldMk cId="815180578" sldId="262"/>
            <ac:spMk id="20" creationId="{F3968ECC-42C2-51BD-9849-5C7682C1FF4A}"/>
          </ac:spMkLst>
        </pc:spChg>
        <pc:spChg chg="add mod">
          <ac:chgData name="Gonzalo Maso Talou" userId="40d16d4a-37cc-4c7b-978e-2262d3d43621" providerId="ADAL" clId="{D2FDCA67-42EA-482A-8B56-A8E455796EC0}" dt="2026-02-04T04:38:44.992" v="1429" actId="164"/>
          <ac:spMkLst>
            <pc:docMk/>
            <pc:sldMk cId="815180578" sldId="262"/>
            <ac:spMk id="23" creationId="{010D5BD5-1673-EF5A-84BA-AF5000674E0C}"/>
          </ac:spMkLst>
        </pc:spChg>
        <pc:spChg chg="add mod">
          <ac:chgData name="Gonzalo Maso Talou" userId="40d16d4a-37cc-4c7b-978e-2262d3d43621" providerId="ADAL" clId="{D2FDCA67-42EA-482A-8B56-A8E455796EC0}" dt="2026-02-04T04:39:42.458" v="1462" actId="1076"/>
          <ac:spMkLst>
            <pc:docMk/>
            <pc:sldMk cId="815180578" sldId="262"/>
            <ac:spMk id="25" creationId="{92E725EA-1796-B64F-68D3-82C41B6E6B3B}"/>
          </ac:spMkLst>
        </pc:spChg>
        <pc:spChg chg="add mod">
          <ac:chgData name="Gonzalo Maso Talou" userId="40d16d4a-37cc-4c7b-978e-2262d3d43621" providerId="ADAL" clId="{D2FDCA67-42EA-482A-8B56-A8E455796EC0}" dt="2026-02-04T04:40:06.806" v="1487" actId="122"/>
          <ac:spMkLst>
            <pc:docMk/>
            <pc:sldMk cId="815180578" sldId="262"/>
            <ac:spMk id="26" creationId="{DB62E0C4-1D8F-4BCD-D7E3-BB844BE9E662}"/>
          </ac:spMkLst>
        </pc:spChg>
        <pc:grpChg chg="add mod">
          <ac:chgData name="Gonzalo Maso Talou" userId="40d16d4a-37cc-4c7b-978e-2262d3d43621" providerId="ADAL" clId="{D2FDCA67-42EA-482A-8B56-A8E455796EC0}" dt="2026-02-04T04:39:38.427" v="1461" actId="1076"/>
          <ac:grpSpMkLst>
            <pc:docMk/>
            <pc:sldMk cId="815180578" sldId="262"/>
            <ac:grpSpMk id="24" creationId="{6727B3D9-91B0-B63A-0C5D-70773F97474F}"/>
          </ac:grpSpMkLst>
        </pc:grpChg>
        <pc:picChg chg="add mod">
          <ac:chgData name="Gonzalo Maso Talou" userId="40d16d4a-37cc-4c7b-978e-2262d3d43621" providerId="ADAL" clId="{D2FDCA67-42EA-482A-8B56-A8E455796EC0}" dt="2026-02-04T04:38:44.992" v="1429" actId="164"/>
          <ac:picMkLst>
            <pc:docMk/>
            <pc:sldMk cId="815180578" sldId="262"/>
            <ac:picMk id="22" creationId="{88E850F8-4CF5-CC2D-76EB-013A4CDF2831}"/>
          </ac:picMkLst>
        </pc:picChg>
      </pc:sldChg>
      <pc:sldChg chg="addSp delSp modSp add mod">
        <pc:chgData name="Gonzalo Maso Talou" userId="40d16d4a-37cc-4c7b-978e-2262d3d43621" providerId="ADAL" clId="{D2FDCA67-42EA-482A-8B56-A8E455796EC0}" dt="2026-02-04T04:40:47.827" v="1508" actId="1076"/>
        <pc:sldMkLst>
          <pc:docMk/>
          <pc:sldMk cId="2062487983" sldId="263"/>
        </pc:sldMkLst>
      </pc:sldChg>
    </pc:docChg>
  </pc:docChgLst>
  <pc:docChgLst>
    <pc:chgData name="Gonzalo Maso Talou" userId="40d16d4a-37cc-4c7b-978e-2262d3d43621" providerId="ADAL" clId="{9F0DBA5B-4B3D-439C-AAF7-3A16BE387AA8}"/>
    <pc:docChg chg="undo custSel addSld delSld modSld sldOrd">
      <pc:chgData name="Gonzalo Maso Talou" userId="40d16d4a-37cc-4c7b-978e-2262d3d43621" providerId="ADAL" clId="{9F0DBA5B-4B3D-439C-AAF7-3A16BE387AA8}" dt="2026-02-07T07:44:56.003" v="6272" actId="20577"/>
      <pc:docMkLst>
        <pc:docMk/>
      </pc:docMkLst>
      <pc:sldChg chg="modSp mod">
        <pc:chgData name="Gonzalo Maso Talou" userId="40d16d4a-37cc-4c7b-978e-2262d3d43621" providerId="ADAL" clId="{9F0DBA5B-4B3D-439C-AAF7-3A16BE387AA8}" dt="2026-02-06T10:26:37.344" v="1867" actId="20577"/>
        <pc:sldMkLst>
          <pc:docMk/>
          <pc:sldMk cId="625030682" sldId="257"/>
        </pc:sldMkLst>
        <pc:spChg chg="mod">
          <ac:chgData name="Gonzalo Maso Talou" userId="40d16d4a-37cc-4c7b-978e-2262d3d43621" providerId="ADAL" clId="{9F0DBA5B-4B3D-439C-AAF7-3A16BE387AA8}" dt="2026-02-06T10:26:37.344" v="1867" actId="20577"/>
          <ac:spMkLst>
            <pc:docMk/>
            <pc:sldMk cId="625030682" sldId="257"/>
            <ac:spMk id="3" creationId="{A981C9F9-D3A6-D09D-3700-A03591983413}"/>
          </ac:spMkLst>
        </pc:spChg>
      </pc:sldChg>
      <pc:sldChg chg="addSp delSp modSp add del mod">
        <pc:chgData name="Gonzalo Maso Talou" userId="40d16d4a-37cc-4c7b-978e-2262d3d43621" providerId="ADAL" clId="{9F0DBA5B-4B3D-439C-AAF7-3A16BE387AA8}" dt="2026-02-07T05:57:01.239" v="5394" actId="6549"/>
        <pc:sldMkLst>
          <pc:docMk/>
          <pc:sldMk cId="1956506230" sldId="259"/>
        </pc:sldMkLst>
        <pc:spChg chg="mod">
          <ac:chgData name="Gonzalo Maso Talou" userId="40d16d4a-37cc-4c7b-978e-2262d3d43621" providerId="ADAL" clId="{9F0DBA5B-4B3D-439C-AAF7-3A16BE387AA8}" dt="2026-02-07T05:57:01.239" v="5394" actId="6549"/>
          <ac:spMkLst>
            <pc:docMk/>
            <pc:sldMk cId="1956506230" sldId="259"/>
            <ac:spMk id="2" creationId="{C74599DF-8A28-02B6-9C37-F06A1DB268A6}"/>
          </ac:spMkLst>
        </pc:spChg>
        <pc:spChg chg="mod">
          <ac:chgData name="Gonzalo Maso Talou" userId="40d16d4a-37cc-4c7b-978e-2262d3d43621" providerId="ADAL" clId="{9F0DBA5B-4B3D-439C-AAF7-3A16BE387AA8}" dt="2026-02-05T17:44:46.176" v="28"/>
          <ac:spMkLst>
            <pc:docMk/>
            <pc:sldMk cId="1956506230" sldId="259"/>
            <ac:spMk id="3" creationId="{15ABBDCF-F58B-C317-D9CD-F979A1298C58}"/>
          </ac:spMkLst>
        </pc:spChg>
        <pc:spChg chg="add mod">
          <ac:chgData name="Gonzalo Maso Talou" userId="40d16d4a-37cc-4c7b-978e-2262d3d43621" providerId="ADAL" clId="{9F0DBA5B-4B3D-439C-AAF7-3A16BE387AA8}" dt="2026-02-06T07:17:39.466" v="110" actId="14100"/>
          <ac:spMkLst>
            <pc:docMk/>
            <pc:sldMk cId="1956506230" sldId="259"/>
            <ac:spMk id="5" creationId="{AB5FEBCB-9A86-5D8C-EC4D-0FB286B69E84}"/>
          </ac:spMkLst>
        </pc:spChg>
        <pc:spChg chg="add mod">
          <ac:chgData name="Gonzalo Maso Talou" userId="40d16d4a-37cc-4c7b-978e-2262d3d43621" providerId="ADAL" clId="{9F0DBA5B-4B3D-439C-AAF7-3A16BE387AA8}" dt="2026-02-07T05:35:52.458" v="5327"/>
          <ac:spMkLst>
            <pc:docMk/>
            <pc:sldMk cId="1956506230" sldId="259"/>
            <ac:spMk id="10" creationId="{943AA912-24EB-45B4-7A67-E59E19C7830D}"/>
          </ac:spMkLst>
        </pc:spChg>
        <pc:spChg chg="add mod">
          <ac:chgData name="Gonzalo Maso Talou" userId="40d16d4a-37cc-4c7b-978e-2262d3d43621" providerId="ADAL" clId="{9F0DBA5B-4B3D-439C-AAF7-3A16BE387AA8}" dt="2026-02-07T05:35:52.458" v="5327"/>
          <ac:spMkLst>
            <pc:docMk/>
            <pc:sldMk cId="1956506230" sldId="259"/>
            <ac:spMk id="11" creationId="{881791AF-91E2-F49D-2E64-034C0E7F6AAD}"/>
          </ac:spMkLst>
        </pc:spChg>
        <pc:grpChg chg="add mod">
          <ac:chgData name="Gonzalo Maso Talou" userId="40d16d4a-37cc-4c7b-978e-2262d3d43621" providerId="ADAL" clId="{9F0DBA5B-4B3D-439C-AAF7-3A16BE387AA8}" dt="2026-02-06T07:19:21.905" v="330" actId="164"/>
          <ac:grpSpMkLst>
            <pc:docMk/>
            <pc:sldMk cId="1956506230" sldId="259"/>
            <ac:grpSpMk id="36" creationId="{D81AC707-206D-BF20-5F00-0E6DE714F491}"/>
          </ac:grpSpMkLst>
        </pc:grpChg>
        <pc:grpChg chg="add mod">
          <ac:chgData name="Gonzalo Maso Talou" userId="40d16d4a-37cc-4c7b-978e-2262d3d43621" providerId="ADAL" clId="{9F0DBA5B-4B3D-439C-AAF7-3A16BE387AA8}" dt="2026-02-06T07:19:59.413" v="336" actId="14100"/>
          <ac:grpSpMkLst>
            <pc:docMk/>
            <pc:sldMk cId="1956506230" sldId="259"/>
            <ac:grpSpMk id="37" creationId="{DBE56314-45E8-08D1-3BED-871F081D5992}"/>
          </ac:grpSpMkLst>
        </pc:grpChg>
        <pc:picChg chg="add mod">
          <ac:chgData name="Gonzalo Maso Talou" userId="40d16d4a-37cc-4c7b-978e-2262d3d43621" providerId="ADAL" clId="{9F0DBA5B-4B3D-439C-AAF7-3A16BE387AA8}" dt="2026-02-07T05:32:40.155" v="5283"/>
          <ac:picMkLst>
            <pc:docMk/>
            <pc:sldMk cId="1956506230" sldId="259"/>
            <ac:picMk id="4" creationId="{0F2C8FE2-76B0-B166-5347-62D8E6F681DF}"/>
          </ac:picMkLst>
        </pc:picChg>
        <pc:picChg chg="add mod">
          <ac:chgData name="Gonzalo Maso Talou" userId="40d16d4a-37cc-4c7b-978e-2262d3d43621" providerId="ADAL" clId="{9F0DBA5B-4B3D-439C-AAF7-3A16BE387AA8}" dt="2026-02-07T05:32:40.155" v="5283"/>
          <ac:picMkLst>
            <pc:docMk/>
            <pc:sldMk cId="1956506230" sldId="259"/>
            <ac:picMk id="6" creationId="{42D89B47-56AF-F863-08DB-3483E1EB25CF}"/>
          </ac:picMkLst>
        </pc:picChg>
        <pc:picChg chg="mod ord modCrop">
          <ac:chgData name="Gonzalo Maso Talou" userId="40d16d4a-37cc-4c7b-978e-2262d3d43621" providerId="ADAL" clId="{9F0DBA5B-4B3D-439C-AAF7-3A16BE387AA8}" dt="2026-02-07T05:40:08.745" v="5356" actId="167"/>
          <ac:picMkLst>
            <pc:docMk/>
            <pc:sldMk cId="1956506230" sldId="259"/>
            <ac:picMk id="9" creationId="{2C4C6C39-44B2-414B-50AE-18CEA2777A48}"/>
          </ac:picMkLst>
        </pc:picChg>
        <pc:picChg chg="del">
          <ac:chgData name="Gonzalo Maso Talou" userId="40d16d4a-37cc-4c7b-978e-2262d3d43621" providerId="ADAL" clId="{9F0DBA5B-4B3D-439C-AAF7-3A16BE387AA8}" dt="2026-02-07T05:39:54.722" v="5355" actId="478"/>
          <ac:picMkLst>
            <pc:docMk/>
            <pc:sldMk cId="1956506230" sldId="259"/>
            <ac:picMk id="12" creationId="{E939B682-868C-F7A8-05AC-CC8CD34F931F}"/>
          </ac:picMkLst>
        </pc:picChg>
        <pc:picChg chg="mod ord">
          <ac:chgData name="Gonzalo Maso Talou" userId="40d16d4a-37cc-4c7b-978e-2262d3d43621" providerId="ADAL" clId="{9F0DBA5B-4B3D-439C-AAF7-3A16BE387AA8}" dt="2026-02-05T17:45:05.710" v="44" actId="1076"/>
          <ac:picMkLst>
            <pc:docMk/>
            <pc:sldMk cId="1956506230" sldId="259"/>
            <ac:picMk id="16" creationId="{686D874F-A01E-2016-1E06-11DB49EC7040}"/>
          </ac:picMkLst>
        </pc:picChg>
        <pc:picChg chg="mod">
          <ac:chgData name="Gonzalo Maso Talou" userId="40d16d4a-37cc-4c7b-978e-2262d3d43621" providerId="ADAL" clId="{9F0DBA5B-4B3D-439C-AAF7-3A16BE387AA8}" dt="2026-02-05T17:46:06.456" v="53" actId="1076"/>
          <ac:picMkLst>
            <pc:docMk/>
            <pc:sldMk cId="1956506230" sldId="259"/>
            <ac:picMk id="18" creationId="{8B2F5DE4-6FC4-3601-C321-14221D12E7E9}"/>
          </ac:picMkLst>
        </pc:picChg>
        <pc:picChg chg="mod">
          <ac:chgData name="Gonzalo Maso Talou" userId="40d16d4a-37cc-4c7b-978e-2262d3d43621" providerId="ADAL" clId="{9F0DBA5B-4B3D-439C-AAF7-3A16BE387AA8}" dt="2026-02-07T05:40:16.292" v="5357" actId="1076"/>
          <ac:picMkLst>
            <pc:docMk/>
            <pc:sldMk cId="1956506230" sldId="259"/>
            <ac:picMk id="20" creationId="{275B9396-13DC-46D7-7941-C76762BAA168}"/>
          </ac:picMkLst>
        </pc:picChg>
        <pc:picChg chg="mod ord">
          <ac:chgData name="Gonzalo Maso Talou" userId="40d16d4a-37cc-4c7b-978e-2262d3d43621" providerId="ADAL" clId="{9F0DBA5B-4B3D-439C-AAF7-3A16BE387AA8}" dt="2026-02-05T17:46:43.558" v="78" actId="962"/>
          <ac:picMkLst>
            <pc:docMk/>
            <pc:sldMk cId="1956506230" sldId="259"/>
            <ac:picMk id="23" creationId="{10951EF6-2701-81B3-EF77-A723EE64FB50}"/>
          </ac:picMkLst>
        </pc:picChg>
        <pc:picChg chg="del mod ord">
          <ac:chgData name="Gonzalo Maso Talou" userId="40d16d4a-37cc-4c7b-978e-2262d3d43621" providerId="ADAL" clId="{9F0DBA5B-4B3D-439C-AAF7-3A16BE387AA8}" dt="2026-02-07T05:32:39.863" v="5282" actId="478"/>
          <ac:picMkLst>
            <pc:docMk/>
            <pc:sldMk cId="1956506230" sldId="259"/>
            <ac:picMk id="27" creationId="{68FDD0FB-4443-4F38-CDEF-AE466B3B15CF}"/>
          </ac:picMkLst>
        </pc:picChg>
        <pc:picChg chg="mod">
          <ac:chgData name="Gonzalo Maso Talou" userId="40d16d4a-37cc-4c7b-978e-2262d3d43621" providerId="ADAL" clId="{9F0DBA5B-4B3D-439C-AAF7-3A16BE387AA8}" dt="2026-02-06T07:20:28.598" v="345" actId="1076"/>
          <ac:picMkLst>
            <pc:docMk/>
            <pc:sldMk cId="1956506230" sldId="259"/>
            <ac:picMk id="42" creationId="{7416F9FD-6708-CD83-5562-5658C1124110}"/>
          </ac:picMkLst>
        </pc:picChg>
        <pc:picChg chg="add del mod">
          <ac:chgData name="Gonzalo Maso Talou" userId="40d16d4a-37cc-4c7b-978e-2262d3d43621" providerId="ADAL" clId="{9F0DBA5B-4B3D-439C-AAF7-3A16BE387AA8}" dt="2026-02-06T07:21:02.859" v="359" actId="478"/>
          <ac:picMkLst>
            <pc:docMk/>
            <pc:sldMk cId="1956506230" sldId="259"/>
            <ac:picMk id="43" creationId="{CA958982-E8CB-7D9E-755E-8A138A1DE329}"/>
          </ac:picMkLst>
        </pc:picChg>
        <pc:picChg chg="mod ord">
          <ac:chgData name="Gonzalo Maso Talou" userId="40d16d4a-37cc-4c7b-978e-2262d3d43621" providerId="ADAL" clId="{9F0DBA5B-4B3D-439C-AAF7-3A16BE387AA8}" dt="2026-02-06T07:21:06.356" v="362" actId="1076"/>
          <ac:picMkLst>
            <pc:docMk/>
            <pc:sldMk cId="1956506230" sldId="259"/>
            <ac:picMk id="45" creationId="{BC3EB89F-E18F-4059-1D1C-1B34A10F1953}"/>
          </ac:picMkLst>
        </pc:picChg>
        <pc:picChg chg="mod">
          <ac:chgData name="Gonzalo Maso Talou" userId="40d16d4a-37cc-4c7b-978e-2262d3d43621" providerId="ADAL" clId="{9F0DBA5B-4B3D-439C-AAF7-3A16BE387AA8}" dt="2026-02-06T07:22:11.419" v="374" actId="1076"/>
          <ac:picMkLst>
            <pc:docMk/>
            <pc:sldMk cId="1956506230" sldId="259"/>
            <ac:picMk id="47" creationId="{AE5A22E7-6B3A-E36F-9E25-0CD9E40D4C25}"/>
          </ac:picMkLst>
        </pc:picChg>
        <pc:cxnChg chg="add mod">
          <ac:chgData name="Gonzalo Maso Talou" userId="40d16d4a-37cc-4c7b-978e-2262d3d43621" providerId="ADAL" clId="{9F0DBA5B-4B3D-439C-AAF7-3A16BE387AA8}" dt="2026-02-06T07:19:21.905" v="330" actId="164"/>
          <ac:cxnSpMkLst>
            <pc:docMk/>
            <pc:sldMk cId="1956506230" sldId="259"/>
            <ac:cxnSpMk id="29" creationId="{73FEB462-0952-97D6-B782-4C6B86FC6BD7}"/>
          </ac:cxnSpMkLst>
        </pc:cxnChg>
        <pc:cxnChg chg="add mod">
          <ac:chgData name="Gonzalo Maso Talou" userId="40d16d4a-37cc-4c7b-978e-2262d3d43621" providerId="ADAL" clId="{9F0DBA5B-4B3D-439C-AAF7-3A16BE387AA8}" dt="2026-02-06T07:19:21.905" v="330" actId="164"/>
          <ac:cxnSpMkLst>
            <pc:docMk/>
            <pc:sldMk cId="1956506230" sldId="259"/>
            <ac:cxnSpMk id="31" creationId="{68F907BB-097B-7642-8B99-9ADB0D24F03E}"/>
          </ac:cxnSpMkLst>
        </pc:cxnChg>
        <pc:cxnChg chg="add mod">
          <ac:chgData name="Gonzalo Maso Talou" userId="40d16d4a-37cc-4c7b-978e-2262d3d43621" providerId="ADAL" clId="{9F0DBA5B-4B3D-439C-AAF7-3A16BE387AA8}" dt="2026-02-06T07:19:21.905" v="330" actId="164"/>
          <ac:cxnSpMkLst>
            <pc:docMk/>
            <pc:sldMk cId="1956506230" sldId="259"/>
            <ac:cxnSpMk id="35" creationId="{9708E54B-7423-6E3E-C086-5DC795C8A207}"/>
          </ac:cxnSpMkLst>
        </pc:cxnChg>
        <pc:cxnChg chg="mod">
          <ac:chgData name="Gonzalo Maso Talou" userId="40d16d4a-37cc-4c7b-978e-2262d3d43621" providerId="ADAL" clId="{9F0DBA5B-4B3D-439C-AAF7-3A16BE387AA8}" dt="2026-02-06T07:19:23.883" v="331"/>
          <ac:cxnSpMkLst>
            <pc:docMk/>
            <pc:sldMk cId="1956506230" sldId="259"/>
            <ac:cxnSpMk id="38" creationId="{D042B41A-19DC-6432-BD38-DFC3AE69AEEA}"/>
          </ac:cxnSpMkLst>
        </pc:cxnChg>
        <pc:cxnChg chg="mod">
          <ac:chgData name="Gonzalo Maso Talou" userId="40d16d4a-37cc-4c7b-978e-2262d3d43621" providerId="ADAL" clId="{9F0DBA5B-4B3D-439C-AAF7-3A16BE387AA8}" dt="2026-02-06T07:19:23.883" v="331"/>
          <ac:cxnSpMkLst>
            <pc:docMk/>
            <pc:sldMk cId="1956506230" sldId="259"/>
            <ac:cxnSpMk id="39" creationId="{23DA6FAB-442D-4BFE-CBE6-5EDF5EA04177}"/>
          </ac:cxnSpMkLst>
        </pc:cxnChg>
        <pc:cxnChg chg="mod">
          <ac:chgData name="Gonzalo Maso Talou" userId="40d16d4a-37cc-4c7b-978e-2262d3d43621" providerId="ADAL" clId="{9F0DBA5B-4B3D-439C-AAF7-3A16BE387AA8}" dt="2026-02-06T07:19:23.883" v="331"/>
          <ac:cxnSpMkLst>
            <pc:docMk/>
            <pc:sldMk cId="1956506230" sldId="259"/>
            <ac:cxnSpMk id="40" creationId="{66CC11BA-DFAA-D3B7-669A-A1EF45325D75}"/>
          </ac:cxnSpMkLst>
        </pc:cxnChg>
      </pc:sldChg>
      <pc:sldChg chg="addSp delSp modSp mod ord">
        <pc:chgData name="Gonzalo Maso Talou" userId="40d16d4a-37cc-4c7b-978e-2262d3d43621" providerId="ADAL" clId="{9F0DBA5B-4B3D-439C-AAF7-3A16BE387AA8}" dt="2026-02-07T07:03:56.428" v="5806"/>
        <pc:sldMkLst>
          <pc:docMk/>
          <pc:sldMk cId="1258633676" sldId="260"/>
        </pc:sldMkLst>
        <pc:spChg chg="add mod">
          <ac:chgData name="Gonzalo Maso Talou" userId="40d16d4a-37cc-4c7b-978e-2262d3d43621" providerId="ADAL" clId="{9F0DBA5B-4B3D-439C-AAF7-3A16BE387AA8}" dt="2026-02-07T06:59:07.344" v="5773" actId="207"/>
          <ac:spMkLst>
            <pc:docMk/>
            <pc:sldMk cId="1258633676" sldId="260"/>
            <ac:spMk id="4" creationId="{4384109F-159C-DB1D-2447-713E752184D9}"/>
          </ac:spMkLst>
        </pc:spChg>
        <pc:spChg chg="add mod">
          <ac:chgData name="Gonzalo Maso Talou" userId="40d16d4a-37cc-4c7b-978e-2262d3d43621" providerId="ADAL" clId="{9F0DBA5B-4B3D-439C-AAF7-3A16BE387AA8}" dt="2026-02-07T06:23:32.127" v="5621" actId="1582"/>
          <ac:spMkLst>
            <pc:docMk/>
            <pc:sldMk cId="1258633676" sldId="260"/>
            <ac:spMk id="6" creationId="{729EF932-2744-8233-EAA7-D1991CC5C630}"/>
          </ac:spMkLst>
        </pc:spChg>
        <pc:spChg chg="add mod">
          <ac:chgData name="Gonzalo Maso Talou" userId="40d16d4a-37cc-4c7b-978e-2262d3d43621" providerId="ADAL" clId="{9F0DBA5B-4B3D-439C-AAF7-3A16BE387AA8}" dt="2026-02-07T06:28:11.420" v="5760" actId="14100"/>
          <ac:spMkLst>
            <pc:docMk/>
            <pc:sldMk cId="1258633676" sldId="260"/>
            <ac:spMk id="15" creationId="{B0087CA3-2C29-D07C-6200-3CBBF3DDB439}"/>
          </ac:spMkLst>
        </pc:spChg>
        <pc:spChg chg="add mod">
          <ac:chgData name="Gonzalo Maso Talou" userId="40d16d4a-37cc-4c7b-978e-2262d3d43621" providerId="ADAL" clId="{9F0DBA5B-4B3D-439C-AAF7-3A16BE387AA8}" dt="2026-02-07T06:24:44.113" v="5636" actId="1076"/>
          <ac:spMkLst>
            <pc:docMk/>
            <pc:sldMk cId="1258633676" sldId="260"/>
            <ac:spMk id="18" creationId="{22AF155C-2CBB-E151-8714-0C92F4B36C27}"/>
          </ac:spMkLst>
        </pc:spChg>
        <pc:spChg chg="add mod">
          <ac:chgData name="Gonzalo Maso Talou" userId="40d16d4a-37cc-4c7b-978e-2262d3d43621" providerId="ADAL" clId="{9F0DBA5B-4B3D-439C-AAF7-3A16BE387AA8}" dt="2026-02-07T07:02:27.969" v="5799" actId="20577"/>
          <ac:spMkLst>
            <pc:docMk/>
            <pc:sldMk cId="1258633676" sldId="260"/>
            <ac:spMk id="20" creationId="{373A1043-2CE5-DDA7-5A7C-ED5E7DBEC12E}"/>
          </ac:spMkLst>
        </pc:spChg>
        <pc:spChg chg="add mod">
          <ac:chgData name="Gonzalo Maso Talou" userId="40d16d4a-37cc-4c7b-978e-2262d3d43621" providerId="ADAL" clId="{9F0DBA5B-4B3D-439C-AAF7-3A16BE387AA8}" dt="2026-02-07T07:02:10.259" v="5784" actId="6549"/>
          <ac:spMkLst>
            <pc:docMk/>
            <pc:sldMk cId="1258633676" sldId="260"/>
            <ac:spMk id="25" creationId="{73F2E862-0944-ABE8-D8CF-65BDF8D1FEDF}"/>
          </ac:spMkLst>
        </pc:spChg>
        <pc:picChg chg="add mod">
          <ac:chgData name="Gonzalo Maso Talou" userId="40d16d4a-37cc-4c7b-978e-2262d3d43621" providerId="ADAL" clId="{9F0DBA5B-4B3D-439C-AAF7-3A16BE387AA8}" dt="2026-02-07T06:22:40.727" v="5613" actId="1076"/>
          <ac:picMkLst>
            <pc:docMk/>
            <pc:sldMk cId="1258633676" sldId="260"/>
            <ac:picMk id="3" creationId="{80A24C49-2028-6801-665B-5DE968EA7B83}"/>
          </ac:picMkLst>
        </pc:picChg>
        <pc:picChg chg="mod">
          <ac:chgData name="Gonzalo Maso Talou" userId="40d16d4a-37cc-4c7b-978e-2262d3d43621" providerId="ADAL" clId="{9F0DBA5B-4B3D-439C-AAF7-3A16BE387AA8}" dt="2026-02-07T06:27:56.114" v="5750" actId="1038"/>
          <ac:picMkLst>
            <pc:docMk/>
            <pc:sldMk cId="1258633676" sldId="260"/>
            <ac:picMk id="22" creationId="{DC1B2E4E-86BE-E0E5-8F0B-E5ABD8CBB5CA}"/>
          </ac:picMkLst>
        </pc:picChg>
        <pc:picChg chg="add del mod">
          <ac:chgData name="Gonzalo Maso Talou" userId="40d16d4a-37cc-4c7b-978e-2262d3d43621" providerId="ADAL" clId="{9F0DBA5B-4B3D-439C-AAF7-3A16BE387AA8}" dt="2026-02-07T06:27:50.628" v="5749" actId="478"/>
          <ac:picMkLst>
            <pc:docMk/>
            <pc:sldMk cId="1258633676" sldId="260"/>
            <ac:picMk id="23" creationId="{7DE18B4B-5EF1-C7DB-19E5-CA4F44A2B61A}"/>
          </ac:picMkLst>
        </pc:picChg>
        <pc:cxnChg chg="add mod">
          <ac:chgData name="Gonzalo Maso Talou" userId="40d16d4a-37cc-4c7b-978e-2262d3d43621" providerId="ADAL" clId="{9F0DBA5B-4B3D-439C-AAF7-3A16BE387AA8}" dt="2026-02-07T06:28:11.420" v="5760" actId="14100"/>
          <ac:cxnSpMkLst>
            <pc:docMk/>
            <pc:sldMk cId="1258633676" sldId="260"/>
            <ac:cxnSpMk id="13" creationId="{55FBA340-74E0-036F-9BE2-D095A0B7950B}"/>
          </ac:cxnSpMkLst>
        </pc:cxnChg>
      </pc:sldChg>
      <pc:sldChg chg="addSp delSp modSp mod">
        <pc:chgData name="Gonzalo Maso Talou" userId="40d16d4a-37cc-4c7b-978e-2262d3d43621" providerId="ADAL" clId="{9F0DBA5B-4B3D-439C-AAF7-3A16BE387AA8}" dt="2026-02-07T07:13:14.598" v="5954" actId="20577"/>
        <pc:sldMkLst>
          <pc:docMk/>
          <pc:sldMk cId="3398127088" sldId="261"/>
        </pc:sldMkLst>
        <pc:spChg chg="del">
          <ac:chgData name="Gonzalo Maso Talou" userId="40d16d4a-37cc-4c7b-978e-2262d3d43621" providerId="ADAL" clId="{9F0DBA5B-4B3D-439C-AAF7-3A16BE387AA8}" dt="2026-02-07T07:07:08.074" v="5808" actId="478"/>
          <ac:spMkLst>
            <pc:docMk/>
            <pc:sldMk cId="3398127088" sldId="261"/>
            <ac:spMk id="13" creationId="{784CC666-5534-A9DF-3895-95BF29873D8A}"/>
          </ac:spMkLst>
        </pc:spChg>
        <pc:spChg chg="add mod">
          <ac:chgData name="Gonzalo Maso Talou" userId="40d16d4a-37cc-4c7b-978e-2262d3d43621" providerId="ADAL" clId="{9F0DBA5B-4B3D-439C-AAF7-3A16BE387AA8}" dt="2026-02-07T07:13:14.598" v="5954" actId="20577"/>
          <ac:spMkLst>
            <pc:docMk/>
            <pc:sldMk cId="3398127088" sldId="261"/>
            <ac:spMk id="15" creationId="{12D451B1-794F-832F-C008-10CCA82FEE5C}"/>
          </ac:spMkLst>
        </pc:spChg>
        <pc:spChg chg="del">
          <ac:chgData name="Gonzalo Maso Talou" userId="40d16d4a-37cc-4c7b-978e-2262d3d43621" providerId="ADAL" clId="{9F0DBA5B-4B3D-439C-AAF7-3A16BE387AA8}" dt="2026-02-07T07:07:08.074" v="5808" actId="478"/>
          <ac:spMkLst>
            <pc:docMk/>
            <pc:sldMk cId="3398127088" sldId="261"/>
            <ac:spMk id="18" creationId="{4B9C6D15-9F18-07BE-CF64-68E44E3BA34D}"/>
          </ac:spMkLst>
        </pc:spChg>
        <pc:spChg chg="add del mod">
          <ac:chgData name="Gonzalo Maso Talou" userId="40d16d4a-37cc-4c7b-978e-2262d3d43621" providerId="ADAL" clId="{9F0DBA5B-4B3D-439C-AAF7-3A16BE387AA8}" dt="2026-02-07T07:10:24.034" v="5849" actId="478"/>
          <ac:spMkLst>
            <pc:docMk/>
            <pc:sldMk cId="3398127088" sldId="261"/>
            <ac:spMk id="20" creationId="{F6A4E25F-202F-690C-5CCB-EA5921BAFE28}"/>
          </ac:spMkLst>
        </pc:spChg>
        <pc:spChg chg="add mod">
          <ac:chgData name="Gonzalo Maso Talou" userId="40d16d4a-37cc-4c7b-978e-2262d3d43621" providerId="ADAL" clId="{9F0DBA5B-4B3D-439C-AAF7-3A16BE387AA8}" dt="2026-02-07T07:12:47.797" v="5941" actId="2711"/>
          <ac:spMkLst>
            <pc:docMk/>
            <pc:sldMk cId="3398127088" sldId="261"/>
            <ac:spMk id="22" creationId="{599A3DEF-5176-D9BC-2484-09C29B5FE7D3}"/>
          </ac:spMkLst>
        </pc:spChg>
        <pc:picChg chg="add mod modCrop">
          <ac:chgData name="Gonzalo Maso Talou" userId="40d16d4a-37cc-4c7b-978e-2262d3d43621" providerId="ADAL" clId="{9F0DBA5B-4B3D-439C-AAF7-3A16BE387AA8}" dt="2026-02-07T07:11:09.022" v="5908" actId="1035"/>
          <ac:picMkLst>
            <pc:docMk/>
            <pc:sldMk cId="3398127088" sldId="261"/>
            <ac:picMk id="8" creationId="{FAF8C1F8-1B4F-07B6-3ECB-A4448682F51E}"/>
          </ac:picMkLst>
        </pc:picChg>
        <pc:picChg chg="del">
          <ac:chgData name="Gonzalo Maso Talou" userId="40d16d4a-37cc-4c7b-978e-2262d3d43621" providerId="ADAL" clId="{9F0DBA5B-4B3D-439C-AAF7-3A16BE387AA8}" dt="2026-02-07T07:07:08.074" v="5808" actId="478"/>
          <ac:picMkLst>
            <pc:docMk/>
            <pc:sldMk cId="3398127088" sldId="261"/>
            <ac:picMk id="1026" creationId="{E25D26E4-86C3-76B5-EEB1-C08AB82BFF45}"/>
          </ac:picMkLst>
        </pc:picChg>
        <pc:cxnChg chg="add mod">
          <ac:chgData name="Gonzalo Maso Talou" userId="40d16d4a-37cc-4c7b-978e-2262d3d43621" providerId="ADAL" clId="{9F0DBA5B-4B3D-439C-AAF7-3A16BE387AA8}" dt="2026-02-07T07:12:56.359" v="5942" actId="14100"/>
          <ac:cxnSpMkLst>
            <pc:docMk/>
            <pc:sldMk cId="3398127088" sldId="261"/>
            <ac:cxnSpMk id="24" creationId="{A6CB5CAA-E772-1E17-8C19-4A7B7D92D795}"/>
          </ac:cxnSpMkLst>
        </pc:cxnChg>
        <pc:cxnChg chg="add mod">
          <ac:chgData name="Gonzalo Maso Talou" userId="40d16d4a-37cc-4c7b-978e-2262d3d43621" providerId="ADAL" clId="{9F0DBA5B-4B3D-439C-AAF7-3A16BE387AA8}" dt="2026-02-07T07:12:22.985" v="5936" actId="1582"/>
          <ac:cxnSpMkLst>
            <pc:docMk/>
            <pc:sldMk cId="3398127088" sldId="261"/>
            <ac:cxnSpMk id="25" creationId="{D5548C25-529B-028A-0BE3-B74B8E721703}"/>
          </ac:cxnSpMkLst>
        </pc:cxnChg>
      </pc:sldChg>
      <pc:sldChg chg="addSp modSp mod">
        <pc:chgData name="Gonzalo Maso Talou" userId="40d16d4a-37cc-4c7b-978e-2262d3d43621" providerId="ADAL" clId="{9F0DBA5B-4B3D-439C-AAF7-3A16BE387AA8}" dt="2026-02-07T07:03:22.864" v="5802" actId="14100"/>
        <pc:sldMkLst>
          <pc:docMk/>
          <pc:sldMk cId="815180578" sldId="262"/>
        </pc:sldMkLst>
        <pc:spChg chg="add mod">
          <ac:chgData name="Gonzalo Maso Talou" userId="40d16d4a-37cc-4c7b-978e-2262d3d43621" providerId="ADAL" clId="{9F0DBA5B-4B3D-439C-AAF7-3A16BE387AA8}" dt="2026-02-07T07:03:22.864" v="5802" actId="14100"/>
          <ac:spMkLst>
            <pc:docMk/>
            <pc:sldMk cId="815180578" sldId="262"/>
            <ac:spMk id="3" creationId="{1F754B9F-8C18-992F-4213-18A478C4ADB6}"/>
          </ac:spMkLst>
        </pc:spChg>
        <pc:cxnChg chg="add mod">
          <ac:chgData name="Gonzalo Maso Talou" userId="40d16d4a-37cc-4c7b-978e-2262d3d43621" providerId="ADAL" clId="{9F0DBA5B-4B3D-439C-AAF7-3A16BE387AA8}" dt="2026-02-07T07:03:22.864" v="5802" actId="14100"/>
          <ac:cxnSpMkLst>
            <pc:docMk/>
            <pc:sldMk cId="815180578" sldId="262"/>
            <ac:cxnSpMk id="6" creationId="{C931BDC5-2544-248D-CB02-F4A2C7C55EE8}"/>
          </ac:cxnSpMkLst>
        </pc:cxnChg>
      </pc:sldChg>
      <pc:sldChg chg="addSp delSp modSp mod modAnim">
        <pc:chgData name="Gonzalo Maso Talou" userId="40d16d4a-37cc-4c7b-978e-2262d3d43621" providerId="ADAL" clId="{9F0DBA5B-4B3D-439C-AAF7-3A16BE387AA8}" dt="2026-02-07T06:21:39.601" v="5611" actId="1038"/>
        <pc:sldMkLst>
          <pc:docMk/>
          <pc:sldMk cId="2062487983" sldId="263"/>
        </pc:sldMkLst>
        <pc:spChg chg="del">
          <ac:chgData name="Gonzalo Maso Talou" userId="40d16d4a-37cc-4c7b-978e-2262d3d43621" providerId="ADAL" clId="{9F0DBA5B-4B3D-439C-AAF7-3A16BE387AA8}" dt="2026-02-07T06:19:51.490" v="5585" actId="478"/>
          <ac:spMkLst>
            <pc:docMk/>
            <pc:sldMk cId="2062487983" sldId="263"/>
            <ac:spMk id="3" creationId="{BDA1F268-3C8E-1BBF-AC37-08E5BD73C24D}"/>
          </ac:spMkLst>
        </pc:spChg>
        <pc:spChg chg="mod">
          <ac:chgData name="Gonzalo Maso Talou" userId="40d16d4a-37cc-4c7b-978e-2262d3d43621" providerId="ADAL" clId="{9F0DBA5B-4B3D-439C-AAF7-3A16BE387AA8}" dt="2026-02-07T05:30:18.458" v="5250" actId="20577"/>
          <ac:spMkLst>
            <pc:docMk/>
            <pc:sldMk cId="2062487983" sldId="263"/>
            <ac:spMk id="15" creationId="{662D50F0-B9F6-4751-AFF8-26656B467EAA}"/>
          </ac:spMkLst>
        </pc:spChg>
        <pc:picChg chg="add mod modCrop">
          <ac:chgData name="Gonzalo Maso Talou" userId="40d16d4a-37cc-4c7b-978e-2262d3d43621" providerId="ADAL" clId="{9F0DBA5B-4B3D-439C-AAF7-3A16BE387AA8}" dt="2026-02-07T06:21:39.601" v="5611" actId="1038"/>
          <ac:picMkLst>
            <pc:docMk/>
            <pc:sldMk cId="2062487983" sldId="263"/>
            <ac:picMk id="6" creationId="{A7C0809B-13F7-F852-362A-64F0E6D1D503}"/>
          </ac:picMkLst>
        </pc:picChg>
      </pc:sldChg>
      <pc:sldChg chg="modSp del mod">
        <pc:chgData name="Gonzalo Maso Talou" userId="40d16d4a-37cc-4c7b-978e-2262d3d43621" providerId="ADAL" clId="{9F0DBA5B-4B3D-439C-AAF7-3A16BE387AA8}" dt="2026-02-07T05:30:25.108" v="5251" actId="47"/>
        <pc:sldMkLst>
          <pc:docMk/>
          <pc:sldMk cId="1955592483" sldId="264"/>
        </pc:sldMkLst>
        <pc:spChg chg="mod">
          <ac:chgData name="Gonzalo Maso Talou" userId="40d16d4a-37cc-4c7b-978e-2262d3d43621" providerId="ADAL" clId="{9F0DBA5B-4B3D-439C-AAF7-3A16BE387AA8}" dt="2026-02-07T05:30:07.980" v="5223" actId="20577"/>
          <ac:spMkLst>
            <pc:docMk/>
            <pc:sldMk cId="1955592483" sldId="264"/>
            <ac:spMk id="15" creationId="{E4887573-134B-075E-EB9B-072BE20085E2}"/>
          </ac:spMkLst>
        </pc:spChg>
      </pc:sldChg>
      <pc:sldChg chg="addSp delSp modSp add mod">
        <pc:chgData name="Gonzalo Maso Talou" userId="40d16d4a-37cc-4c7b-978e-2262d3d43621" providerId="ADAL" clId="{9F0DBA5B-4B3D-439C-AAF7-3A16BE387AA8}" dt="2026-02-07T05:57:28.250" v="5422"/>
        <pc:sldMkLst>
          <pc:docMk/>
          <pc:sldMk cId="364529028" sldId="265"/>
        </pc:sldMkLst>
        <pc:spChg chg="mod">
          <ac:chgData name="Gonzalo Maso Talou" userId="40d16d4a-37cc-4c7b-978e-2262d3d43621" providerId="ADAL" clId="{9F0DBA5B-4B3D-439C-AAF7-3A16BE387AA8}" dt="2026-02-07T05:57:28.250" v="5422"/>
          <ac:spMkLst>
            <pc:docMk/>
            <pc:sldMk cId="364529028" sldId="265"/>
            <ac:spMk id="2" creationId="{67452850-9301-7613-9BC0-5AA04000F9E1}"/>
          </ac:spMkLst>
        </pc:spChg>
        <pc:spChg chg="add mod">
          <ac:chgData name="Gonzalo Maso Talou" userId="40d16d4a-37cc-4c7b-978e-2262d3d43621" providerId="ADAL" clId="{9F0DBA5B-4B3D-439C-AAF7-3A16BE387AA8}" dt="2026-02-06T07:25:52.627" v="401" actId="1076"/>
          <ac:spMkLst>
            <pc:docMk/>
            <pc:sldMk cId="364529028" sldId="265"/>
            <ac:spMk id="4" creationId="{66F64168-8895-A7CB-1F47-943F9CA57708}"/>
          </ac:spMkLst>
        </pc:spChg>
        <pc:spChg chg="add del mod">
          <ac:chgData name="Gonzalo Maso Talou" userId="40d16d4a-37cc-4c7b-978e-2262d3d43621" providerId="ADAL" clId="{9F0DBA5B-4B3D-439C-AAF7-3A16BE387AA8}" dt="2026-02-06T07:24:56.109" v="391" actId="478"/>
          <ac:spMkLst>
            <pc:docMk/>
            <pc:sldMk cId="364529028" sldId="265"/>
            <ac:spMk id="6" creationId="{FE39A065-EE8C-903D-707D-65C21A9334F7}"/>
          </ac:spMkLst>
        </pc:spChg>
        <pc:spChg chg="add del">
          <ac:chgData name="Gonzalo Maso Talou" userId="40d16d4a-37cc-4c7b-978e-2262d3d43621" providerId="ADAL" clId="{9F0DBA5B-4B3D-439C-AAF7-3A16BE387AA8}" dt="2026-02-06T07:25:01.780" v="393" actId="478"/>
          <ac:spMkLst>
            <pc:docMk/>
            <pc:sldMk cId="364529028" sldId="265"/>
            <ac:spMk id="7" creationId="{2097FA85-0246-9A9D-7458-9A4F1C7B1F38}"/>
          </ac:spMkLst>
        </pc:spChg>
        <pc:spChg chg="add mod">
          <ac:chgData name="Gonzalo Maso Talou" userId="40d16d4a-37cc-4c7b-978e-2262d3d43621" providerId="ADAL" clId="{9F0DBA5B-4B3D-439C-AAF7-3A16BE387AA8}" dt="2026-02-06T07:26:04.607" v="416" actId="20577"/>
          <ac:spMkLst>
            <pc:docMk/>
            <pc:sldMk cId="364529028" sldId="265"/>
            <ac:spMk id="8" creationId="{DF544C91-514B-3AAC-F9AF-002F4C40E00F}"/>
          </ac:spMkLst>
        </pc:spChg>
        <pc:spChg chg="add mod">
          <ac:chgData name="Gonzalo Maso Talou" userId="40d16d4a-37cc-4c7b-978e-2262d3d43621" providerId="ADAL" clId="{9F0DBA5B-4B3D-439C-AAF7-3A16BE387AA8}" dt="2026-02-07T05:35:59.303" v="5328"/>
          <ac:spMkLst>
            <pc:docMk/>
            <pc:sldMk cId="364529028" sldId="265"/>
            <ac:spMk id="13" creationId="{DE2119F3-4DDF-930D-3E32-BF69CAFD2D70}"/>
          </ac:spMkLst>
        </pc:spChg>
        <pc:spChg chg="add mod">
          <ac:chgData name="Gonzalo Maso Talou" userId="40d16d4a-37cc-4c7b-978e-2262d3d43621" providerId="ADAL" clId="{9F0DBA5B-4B3D-439C-AAF7-3A16BE387AA8}" dt="2026-02-07T05:35:59.303" v="5328"/>
          <ac:spMkLst>
            <pc:docMk/>
            <pc:sldMk cId="364529028" sldId="265"/>
            <ac:spMk id="14" creationId="{096F8886-AA1D-B00C-9173-90A1F9F190E7}"/>
          </ac:spMkLst>
        </pc:spChg>
        <pc:grpChg chg="del">
          <ac:chgData name="Gonzalo Maso Talou" userId="40d16d4a-37cc-4c7b-978e-2262d3d43621" providerId="ADAL" clId="{9F0DBA5B-4B3D-439C-AAF7-3A16BE387AA8}" dt="2026-02-06T07:27:57.218" v="460" actId="478"/>
          <ac:grpSpMkLst>
            <pc:docMk/>
            <pc:sldMk cId="364529028" sldId="265"/>
            <ac:grpSpMk id="36" creationId="{F6A2D456-9109-B31C-AA3E-B65DB2B1FF68}"/>
          </ac:grpSpMkLst>
        </pc:grpChg>
        <pc:grpChg chg="del">
          <ac:chgData name="Gonzalo Maso Talou" userId="40d16d4a-37cc-4c7b-978e-2262d3d43621" providerId="ADAL" clId="{9F0DBA5B-4B3D-439C-AAF7-3A16BE387AA8}" dt="2026-02-06T07:27:57.218" v="460" actId="478"/>
          <ac:grpSpMkLst>
            <pc:docMk/>
            <pc:sldMk cId="364529028" sldId="265"/>
            <ac:grpSpMk id="37" creationId="{4014828E-22E1-ED08-43A7-DA1AAE485388}"/>
          </ac:grpSpMkLst>
        </pc:grpChg>
        <pc:picChg chg="add del mod">
          <ac:chgData name="Gonzalo Maso Talou" userId="40d16d4a-37cc-4c7b-978e-2262d3d43621" providerId="ADAL" clId="{9F0DBA5B-4B3D-439C-AAF7-3A16BE387AA8}" dt="2026-02-07T05:31:53.155" v="5265" actId="478"/>
          <ac:picMkLst>
            <pc:docMk/>
            <pc:sldMk cId="364529028" sldId="265"/>
            <ac:picMk id="6" creationId="{7C8502F2-15FE-8BA7-33F7-D91213380385}"/>
          </ac:picMkLst>
        </pc:picChg>
        <pc:picChg chg="del mod ord">
          <ac:chgData name="Gonzalo Maso Talou" userId="40d16d4a-37cc-4c7b-978e-2262d3d43621" providerId="ADAL" clId="{9F0DBA5B-4B3D-439C-AAF7-3A16BE387AA8}" dt="2026-02-07T05:32:10.325" v="5279" actId="478"/>
          <ac:picMkLst>
            <pc:docMk/>
            <pc:sldMk cId="364529028" sldId="265"/>
            <ac:picMk id="9" creationId="{16112AC6-64BA-DC5A-AAA0-231053F65B98}"/>
          </ac:picMkLst>
        </pc:picChg>
        <pc:picChg chg="mod ord">
          <ac:chgData name="Gonzalo Maso Talou" userId="40d16d4a-37cc-4c7b-978e-2262d3d43621" providerId="ADAL" clId="{9F0DBA5B-4B3D-439C-AAF7-3A16BE387AA8}" dt="2026-02-07T05:32:10.325" v="5281" actId="962"/>
          <ac:picMkLst>
            <pc:docMk/>
            <pc:sldMk cId="364529028" sldId="265"/>
            <ac:picMk id="11" creationId="{C8DE38CC-4F35-BD96-E6F9-B64EF06D89FF}"/>
          </ac:picMkLst>
        </pc:picChg>
        <pc:picChg chg="del">
          <ac:chgData name="Gonzalo Maso Talou" userId="40d16d4a-37cc-4c7b-978e-2262d3d43621" providerId="ADAL" clId="{9F0DBA5B-4B3D-439C-AAF7-3A16BE387AA8}" dt="2026-02-07T05:40:26.346" v="5358" actId="478"/>
          <ac:picMkLst>
            <pc:docMk/>
            <pc:sldMk cId="364529028" sldId="265"/>
            <ac:picMk id="12" creationId="{CD887372-B0E6-9797-4673-0122EE09AB0D}"/>
          </ac:picMkLst>
        </pc:picChg>
        <pc:picChg chg="add del mod">
          <ac:chgData name="Gonzalo Maso Talou" userId="40d16d4a-37cc-4c7b-978e-2262d3d43621" providerId="ADAL" clId="{9F0DBA5B-4B3D-439C-AAF7-3A16BE387AA8}" dt="2026-02-07T05:40:40.087" v="5360" actId="478"/>
          <ac:picMkLst>
            <pc:docMk/>
            <pc:sldMk cId="364529028" sldId="265"/>
            <ac:picMk id="15" creationId="{61EE939F-438F-41B4-EDBC-FA5404007FBE}"/>
          </ac:picMkLst>
        </pc:picChg>
        <pc:picChg chg="add mod ord">
          <ac:chgData name="Gonzalo Maso Talou" userId="40d16d4a-37cc-4c7b-978e-2262d3d43621" providerId="ADAL" clId="{9F0DBA5B-4B3D-439C-AAF7-3A16BE387AA8}" dt="2026-02-07T05:41:01.439" v="5367" actId="167"/>
          <ac:picMkLst>
            <pc:docMk/>
            <pc:sldMk cId="364529028" sldId="265"/>
            <ac:picMk id="17" creationId="{CEBDB0A4-172C-E126-1012-9AF171E364C3}"/>
          </ac:picMkLst>
        </pc:picChg>
        <pc:picChg chg="add mod">
          <ac:chgData name="Gonzalo Maso Talou" userId="40d16d4a-37cc-4c7b-978e-2262d3d43621" providerId="ADAL" clId="{9F0DBA5B-4B3D-439C-AAF7-3A16BE387AA8}" dt="2026-02-07T05:40:43.002" v="5362"/>
          <ac:picMkLst>
            <pc:docMk/>
            <pc:sldMk cId="364529028" sldId="265"/>
            <ac:picMk id="19" creationId="{6AA0D1E3-480B-FDA4-21F5-D1AE7E0D4242}"/>
          </ac:picMkLst>
        </pc:picChg>
        <pc:picChg chg="del">
          <ac:chgData name="Gonzalo Maso Talou" userId="40d16d4a-37cc-4c7b-978e-2262d3d43621" providerId="ADAL" clId="{9F0DBA5B-4B3D-439C-AAF7-3A16BE387AA8}" dt="2026-02-07T05:40:42.520" v="5361" actId="478"/>
          <ac:picMkLst>
            <pc:docMk/>
            <pc:sldMk cId="364529028" sldId="265"/>
            <ac:picMk id="20" creationId="{8DD7CF45-EE6E-3BC0-50E8-0DF00951BF69}"/>
          </ac:picMkLst>
        </pc:picChg>
        <pc:picChg chg="del">
          <ac:chgData name="Gonzalo Maso Talou" userId="40d16d4a-37cc-4c7b-978e-2262d3d43621" providerId="ADAL" clId="{9F0DBA5B-4B3D-439C-AAF7-3A16BE387AA8}" dt="2026-02-06T07:27:57.218" v="460" actId="478"/>
          <ac:picMkLst>
            <pc:docMk/>
            <pc:sldMk cId="364529028" sldId="265"/>
            <ac:picMk id="42" creationId="{695F8113-56B3-D58E-7DA0-2F29AAED1288}"/>
          </ac:picMkLst>
        </pc:picChg>
        <pc:picChg chg="del">
          <ac:chgData name="Gonzalo Maso Talou" userId="40d16d4a-37cc-4c7b-978e-2262d3d43621" providerId="ADAL" clId="{9F0DBA5B-4B3D-439C-AAF7-3A16BE387AA8}" dt="2026-02-06T07:27:57.218" v="460" actId="478"/>
          <ac:picMkLst>
            <pc:docMk/>
            <pc:sldMk cId="364529028" sldId="265"/>
            <ac:picMk id="45" creationId="{33A2992F-A16D-EDFE-E2E5-819A1B26DF69}"/>
          </ac:picMkLst>
        </pc:picChg>
        <pc:picChg chg="del">
          <ac:chgData name="Gonzalo Maso Talou" userId="40d16d4a-37cc-4c7b-978e-2262d3d43621" providerId="ADAL" clId="{9F0DBA5B-4B3D-439C-AAF7-3A16BE387AA8}" dt="2026-02-06T07:27:57.218" v="460" actId="478"/>
          <ac:picMkLst>
            <pc:docMk/>
            <pc:sldMk cId="364529028" sldId="265"/>
            <ac:picMk id="47" creationId="{06BE0E9E-25C4-78D6-AFB4-98BD04DAD721}"/>
          </ac:picMkLst>
        </pc:picChg>
      </pc:sldChg>
      <pc:sldChg chg="addSp delSp modSp add mod">
        <pc:chgData name="Gonzalo Maso Talou" userId="40d16d4a-37cc-4c7b-978e-2262d3d43621" providerId="ADAL" clId="{9F0DBA5B-4B3D-439C-AAF7-3A16BE387AA8}" dt="2026-02-07T05:57:31.341" v="5423"/>
        <pc:sldMkLst>
          <pc:docMk/>
          <pc:sldMk cId="1948396087" sldId="266"/>
        </pc:sldMkLst>
        <pc:spChg chg="mod">
          <ac:chgData name="Gonzalo Maso Talou" userId="40d16d4a-37cc-4c7b-978e-2262d3d43621" providerId="ADAL" clId="{9F0DBA5B-4B3D-439C-AAF7-3A16BE387AA8}" dt="2026-02-07T05:57:31.341" v="5423"/>
          <ac:spMkLst>
            <pc:docMk/>
            <pc:sldMk cId="1948396087" sldId="266"/>
            <ac:spMk id="2" creationId="{0FC96210-09B5-CCE0-0946-B3152BA425DE}"/>
          </ac:spMkLst>
        </pc:spChg>
        <pc:spChg chg="add mod">
          <ac:chgData name="Gonzalo Maso Talou" userId="40d16d4a-37cc-4c7b-978e-2262d3d43621" providerId="ADAL" clId="{9F0DBA5B-4B3D-439C-AAF7-3A16BE387AA8}" dt="2026-02-06T07:27:45.534" v="459" actId="1076"/>
          <ac:spMkLst>
            <pc:docMk/>
            <pc:sldMk cId="1948396087" sldId="266"/>
            <ac:spMk id="6" creationId="{77EE1A8F-21ED-A80F-858A-DE48CC35CEB6}"/>
          </ac:spMkLst>
        </pc:spChg>
        <pc:spChg chg="add del mod">
          <ac:chgData name="Gonzalo Maso Talou" userId="40d16d4a-37cc-4c7b-978e-2262d3d43621" providerId="ADAL" clId="{9F0DBA5B-4B3D-439C-AAF7-3A16BE387AA8}" dt="2026-02-07T05:35:39.378" v="5326" actId="21"/>
          <ac:spMkLst>
            <pc:docMk/>
            <pc:sldMk cId="1948396087" sldId="266"/>
            <ac:spMk id="10" creationId="{943AA912-24EB-45B4-7A67-E59E19C7830D}"/>
          </ac:spMkLst>
        </pc:spChg>
        <pc:spChg chg="add del mod">
          <ac:chgData name="Gonzalo Maso Talou" userId="40d16d4a-37cc-4c7b-978e-2262d3d43621" providerId="ADAL" clId="{9F0DBA5B-4B3D-439C-AAF7-3A16BE387AA8}" dt="2026-02-07T05:35:39.378" v="5326" actId="21"/>
          <ac:spMkLst>
            <pc:docMk/>
            <pc:sldMk cId="1948396087" sldId="266"/>
            <ac:spMk id="11" creationId="{881791AF-91E2-F49D-2E64-034C0E7F6AAD}"/>
          </ac:spMkLst>
        </pc:spChg>
        <pc:spChg chg="add mod">
          <ac:chgData name="Gonzalo Maso Talou" userId="40d16d4a-37cc-4c7b-978e-2262d3d43621" providerId="ADAL" clId="{9F0DBA5B-4B3D-439C-AAF7-3A16BE387AA8}" dt="2026-02-07T05:36:03.322" v="5329"/>
          <ac:spMkLst>
            <pc:docMk/>
            <pc:sldMk cId="1948396087" sldId="266"/>
            <ac:spMk id="13" creationId="{0EB626B1-AED1-DB3C-43E0-CB8C12E65AF2}"/>
          </ac:spMkLst>
        </pc:spChg>
        <pc:spChg chg="add mod">
          <ac:chgData name="Gonzalo Maso Talou" userId="40d16d4a-37cc-4c7b-978e-2262d3d43621" providerId="ADAL" clId="{9F0DBA5B-4B3D-439C-AAF7-3A16BE387AA8}" dt="2026-02-07T05:36:03.322" v="5329"/>
          <ac:spMkLst>
            <pc:docMk/>
            <pc:sldMk cId="1948396087" sldId="266"/>
            <ac:spMk id="14" creationId="{E77156C0-5345-5597-3523-DCE315457CF8}"/>
          </ac:spMkLst>
        </pc:spChg>
        <pc:grpChg chg="del">
          <ac:chgData name="Gonzalo Maso Talou" userId="40d16d4a-37cc-4c7b-978e-2262d3d43621" providerId="ADAL" clId="{9F0DBA5B-4B3D-439C-AAF7-3A16BE387AA8}" dt="2026-02-06T07:27:41.313" v="458" actId="478"/>
          <ac:grpSpMkLst>
            <pc:docMk/>
            <pc:sldMk cId="1948396087" sldId="266"/>
            <ac:grpSpMk id="36" creationId="{B81D46B1-B8C9-0020-B217-091F659409CB}"/>
          </ac:grpSpMkLst>
        </pc:grpChg>
        <pc:grpChg chg="del">
          <ac:chgData name="Gonzalo Maso Talou" userId="40d16d4a-37cc-4c7b-978e-2262d3d43621" providerId="ADAL" clId="{9F0DBA5B-4B3D-439C-AAF7-3A16BE387AA8}" dt="2026-02-06T07:27:41.313" v="458" actId="478"/>
          <ac:grpSpMkLst>
            <pc:docMk/>
            <pc:sldMk cId="1948396087" sldId="266"/>
            <ac:grpSpMk id="37" creationId="{E14DC054-6ED5-6851-9ED7-0B189248DB19}"/>
          </ac:grpSpMkLst>
        </pc:grpChg>
        <pc:picChg chg="add mod">
          <ac:chgData name="Gonzalo Maso Talou" userId="40d16d4a-37cc-4c7b-978e-2262d3d43621" providerId="ADAL" clId="{9F0DBA5B-4B3D-439C-AAF7-3A16BE387AA8}" dt="2026-02-07T05:34:39.538" v="5285"/>
          <ac:picMkLst>
            <pc:docMk/>
            <pc:sldMk cId="1948396087" sldId="266"/>
            <ac:picMk id="7" creationId="{2927AFBE-AD76-9BF8-B8CF-FA8D3FE257E0}"/>
          </ac:picMkLst>
        </pc:picChg>
        <pc:picChg chg="add mod">
          <ac:chgData name="Gonzalo Maso Talou" userId="40d16d4a-37cc-4c7b-978e-2262d3d43621" providerId="ADAL" clId="{9F0DBA5B-4B3D-439C-AAF7-3A16BE387AA8}" dt="2026-02-07T05:34:39.538" v="5285"/>
          <ac:picMkLst>
            <pc:docMk/>
            <pc:sldMk cId="1948396087" sldId="266"/>
            <ac:picMk id="9" creationId="{3E57035B-07B7-A1B1-E4B1-6F2A27B4973A}"/>
          </ac:picMkLst>
        </pc:picChg>
        <pc:picChg chg="del">
          <ac:chgData name="Gonzalo Maso Talou" userId="40d16d4a-37cc-4c7b-978e-2262d3d43621" providerId="ADAL" clId="{9F0DBA5B-4B3D-439C-AAF7-3A16BE387AA8}" dt="2026-02-07T05:40:51.541" v="5364" actId="478"/>
          <ac:picMkLst>
            <pc:docMk/>
            <pc:sldMk cId="1948396087" sldId="266"/>
            <ac:picMk id="12" creationId="{43C8B843-07DE-9FCA-6D24-62E29983C92C}"/>
          </ac:picMkLst>
        </pc:picChg>
        <pc:picChg chg="add mod ord">
          <ac:chgData name="Gonzalo Maso Talou" userId="40d16d4a-37cc-4c7b-978e-2262d3d43621" providerId="ADAL" clId="{9F0DBA5B-4B3D-439C-AAF7-3A16BE387AA8}" dt="2026-02-07T05:40:56.181" v="5366" actId="167"/>
          <ac:picMkLst>
            <pc:docMk/>
            <pc:sldMk cId="1948396087" sldId="266"/>
            <ac:picMk id="15" creationId="{9B70727D-979E-7532-8F6A-FE20C845CD4A}"/>
          </ac:picMkLst>
        </pc:picChg>
        <pc:picChg chg="add mod ord">
          <ac:chgData name="Gonzalo Maso Talou" userId="40d16d4a-37cc-4c7b-978e-2262d3d43621" providerId="ADAL" clId="{9F0DBA5B-4B3D-439C-AAF7-3A16BE387AA8}" dt="2026-02-07T05:40:56.181" v="5366" actId="167"/>
          <ac:picMkLst>
            <pc:docMk/>
            <pc:sldMk cId="1948396087" sldId="266"/>
            <ac:picMk id="17" creationId="{746DC027-B7F6-D047-B552-B4B0061F2DF3}"/>
          </ac:picMkLst>
        </pc:picChg>
        <pc:picChg chg="del">
          <ac:chgData name="Gonzalo Maso Talou" userId="40d16d4a-37cc-4c7b-978e-2262d3d43621" providerId="ADAL" clId="{9F0DBA5B-4B3D-439C-AAF7-3A16BE387AA8}" dt="2026-02-07T05:40:49.493" v="5363" actId="478"/>
          <ac:picMkLst>
            <pc:docMk/>
            <pc:sldMk cId="1948396087" sldId="266"/>
            <ac:picMk id="20" creationId="{55AE6EA7-03EF-4280-CD09-EFAC2F8D797C}"/>
          </ac:picMkLst>
        </pc:picChg>
        <pc:picChg chg="del">
          <ac:chgData name="Gonzalo Maso Talou" userId="40d16d4a-37cc-4c7b-978e-2262d3d43621" providerId="ADAL" clId="{9F0DBA5B-4B3D-439C-AAF7-3A16BE387AA8}" dt="2026-02-07T05:34:38.117" v="5284" actId="478"/>
          <ac:picMkLst>
            <pc:docMk/>
            <pc:sldMk cId="1948396087" sldId="266"/>
            <ac:picMk id="27" creationId="{F3BE2EC0-4D92-48B4-15F8-56AE22AD194C}"/>
          </ac:picMkLst>
        </pc:picChg>
        <pc:picChg chg="del">
          <ac:chgData name="Gonzalo Maso Talou" userId="40d16d4a-37cc-4c7b-978e-2262d3d43621" providerId="ADAL" clId="{9F0DBA5B-4B3D-439C-AAF7-3A16BE387AA8}" dt="2026-02-06T07:27:41.313" v="458" actId="478"/>
          <ac:picMkLst>
            <pc:docMk/>
            <pc:sldMk cId="1948396087" sldId="266"/>
            <ac:picMk id="42" creationId="{06EB21EA-BFE3-9BAF-5090-498FD1297683}"/>
          </ac:picMkLst>
        </pc:picChg>
        <pc:picChg chg="del">
          <ac:chgData name="Gonzalo Maso Talou" userId="40d16d4a-37cc-4c7b-978e-2262d3d43621" providerId="ADAL" clId="{9F0DBA5B-4B3D-439C-AAF7-3A16BE387AA8}" dt="2026-02-06T07:27:41.313" v="458" actId="478"/>
          <ac:picMkLst>
            <pc:docMk/>
            <pc:sldMk cId="1948396087" sldId="266"/>
            <ac:picMk id="45" creationId="{671B7ABB-3221-29AE-E842-DA50C38CE5B0}"/>
          </ac:picMkLst>
        </pc:picChg>
        <pc:picChg chg="del">
          <ac:chgData name="Gonzalo Maso Talou" userId="40d16d4a-37cc-4c7b-978e-2262d3d43621" providerId="ADAL" clId="{9F0DBA5B-4B3D-439C-AAF7-3A16BE387AA8}" dt="2026-02-06T07:27:41.313" v="458" actId="478"/>
          <ac:picMkLst>
            <pc:docMk/>
            <pc:sldMk cId="1948396087" sldId="266"/>
            <ac:picMk id="47" creationId="{74C28318-A8F9-D7D6-5065-ECE2218B7650}"/>
          </ac:picMkLst>
        </pc:picChg>
      </pc:sldChg>
      <pc:sldChg chg="addSp delSp modSp add mod chgLayout modNotesTx">
        <pc:chgData name="Gonzalo Maso Talou" userId="40d16d4a-37cc-4c7b-978e-2262d3d43621" providerId="ADAL" clId="{9F0DBA5B-4B3D-439C-AAF7-3A16BE387AA8}" dt="2026-02-06T10:23:07.183" v="1824" actId="1076"/>
        <pc:sldMkLst>
          <pc:docMk/>
          <pc:sldMk cId="4091140917" sldId="267"/>
        </pc:sldMkLst>
        <pc:spChg chg="mod ord">
          <ac:chgData name="Gonzalo Maso Talou" userId="40d16d4a-37cc-4c7b-978e-2262d3d43621" providerId="ADAL" clId="{9F0DBA5B-4B3D-439C-AAF7-3A16BE387AA8}" dt="2026-02-06T08:33:46.398" v="719" actId="700"/>
          <ac:spMkLst>
            <pc:docMk/>
            <pc:sldMk cId="4091140917" sldId="267"/>
            <ac:spMk id="2" creationId="{C89DCD64-BF21-8935-F237-0033B1737C4B}"/>
          </ac:spMkLst>
        </pc:spChg>
        <pc:spChg chg="del">
          <ac:chgData name="Gonzalo Maso Talou" userId="40d16d4a-37cc-4c7b-978e-2262d3d43621" providerId="ADAL" clId="{9F0DBA5B-4B3D-439C-AAF7-3A16BE387AA8}" dt="2026-02-06T08:05:58.296" v="494" actId="478"/>
          <ac:spMkLst>
            <pc:docMk/>
            <pc:sldMk cId="4091140917" sldId="267"/>
            <ac:spMk id="3" creationId="{EA092948-866E-7856-52C7-DFC51A889209}"/>
          </ac:spMkLst>
        </pc:spChg>
        <pc:spChg chg="del">
          <ac:chgData name="Gonzalo Maso Talou" userId="40d16d4a-37cc-4c7b-978e-2262d3d43621" providerId="ADAL" clId="{9F0DBA5B-4B3D-439C-AAF7-3A16BE387AA8}" dt="2026-02-06T07:30:37.464" v="491" actId="478"/>
          <ac:spMkLst>
            <pc:docMk/>
            <pc:sldMk cId="4091140917" sldId="267"/>
            <ac:spMk id="4" creationId="{26E2BDB3-C19E-3559-DDCF-498D3721D2A7}"/>
          </ac:spMkLst>
        </pc:spChg>
        <pc:spChg chg="del">
          <ac:chgData name="Gonzalo Maso Talou" userId="40d16d4a-37cc-4c7b-978e-2262d3d43621" providerId="ADAL" clId="{9F0DBA5B-4B3D-439C-AAF7-3A16BE387AA8}" dt="2026-02-06T08:06:03.400" v="496" actId="478"/>
          <ac:spMkLst>
            <pc:docMk/>
            <pc:sldMk cId="4091140917" sldId="267"/>
            <ac:spMk id="5" creationId="{60A95E88-758D-C856-91D0-3A6B2D000254}"/>
          </ac:spMkLst>
        </pc:spChg>
        <pc:spChg chg="del">
          <ac:chgData name="Gonzalo Maso Talou" userId="40d16d4a-37cc-4c7b-978e-2262d3d43621" providerId="ADAL" clId="{9F0DBA5B-4B3D-439C-AAF7-3A16BE387AA8}" dt="2026-02-06T07:30:37.464" v="491" actId="478"/>
          <ac:spMkLst>
            <pc:docMk/>
            <pc:sldMk cId="4091140917" sldId="267"/>
            <ac:spMk id="6" creationId="{4A485213-6A4D-654C-4A35-90AA118C784E}"/>
          </ac:spMkLst>
        </pc:spChg>
        <pc:spChg chg="del">
          <ac:chgData name="Gonzalo Maso Talou" userId="40d16d4a-37cc-4c7b-978e-2262d3d43621" providerId="ADAL" clId="{9F0DBA5B-4B3D-439C-AAF7-3A16BE387AA8}" dt="2026-02-06T07:30:37.464" v="491" actId="478"/>
          <ac:spMkLst>
            <pc:docMk/>
            <pc:sldMk cId="4091140917" sldId="267"/>
            <ac:spMk id="8" creationId="{2B56553A-F540-001F-D96F-A16A5EBDA878}"/>
          </ac:spMkLst>
        </pc:spChg>
        <pc:spChg chg="add del mod">
          <ac:chgData name="Gonzalo Maso Talou" userId="40d16d4a-37cc-4c7b-978e-2262d3d43621" providerId="ADAL" clId="{9F0DBA5B-4B3D-439C-AAF7-3A16BE387AA8}" dt="2026-02-06T08:06:01.656" v="495" actId="478"/>
          <ac:spMkLst>
            <pc:docMk/>
            <pc:sldMk cId="4091140917" sldId="267"/>
            <ac:spMk id="9" creationId="{7682C8F8-3EF8-E8C4-A228-8D1F98941786}"/>
          </ac:spMkLst>
        </pc:spChg>
        <pc:spChg chg="add del mod">
          <ac:chgData name="Gonzalo Maso Talou" userId="40d16d4a-37cc-4c7b-978e-2262d3d43621" providerId="ADAL" clId="{9F0DBA5B-4B3D-439C-AAF7-3A16BE387AA8}" dt="2026-02-06T08:09:04.138" v="503" actId="478"/>
          <ac:spMkLst>
            <pc:docMk/>
            <pc:sldMk cId="4091140917" sldId="267"/>
            <ac:spMk id="10" creationId="{BFC92BF6-9F4D-63A0-863C-4FC927438783}"/>
          </ac:spMkLst>
        </pc:spChg>
        <pc:spChg chg="add del mod">
          <ac:chgData name="Gonzalo Maso Talou" userId="40d16d4a-37cc-4c7b-978e-2262d3d43621" providerId="ADAL" clId="{9F0DBA5B-4B3D-439C-AAF7-3A16BE387AA8}" dt="2026-02-06T08:33:05.735" v="691"/>
          <ac:spMkLst>
            <pc:docMk/>
            <pc:sldMk cId="4091140917" sldId="267"/>
            <ac:spMk id="21" creationId="{7922C668-5056-D784-0AB0-68C19BD09F28}"/>
          </ac:spMkLst>
        </pc:spChg>
        <pc:spChg chg="add del mod">
          <ac:chgData name="Gonzalo Maso Talou" userId="40d16d4a-37cc-4c7b-978e-2262d3d43621" providerId="ADAL" clId="{9F0DBA5B-4B3D-439C-AAF7-3A16BE387AA8}" dt="2026-02-06T08:33:33.479" v="718" actId="478"/>
          <ac:spMkLst>
            <pc:docMk/>
            <pc:sldMk cId="4091140917" sldId="267"/>
            <ac:spMk id="22" creationId="{22A0C1A4-67CA-C15B-F7E6-F008CDE83E36}"/>
          </ac:spMkLst>
        </pc:spChg>
        <pc:spChg chg="add mod ord">
          <ac:chgData name="Gonzalo Maso Talou" userId="40d16d4a-37cc-4c7b-978e-2262d3d43621" providerId="ADAL" clId="{9F0DBA5B-4B3D-439C-AAF7-3A16BE387AA8}" dt="2026-02-06T10:21:22.287" v="1755" actId="20577"/>
          <ac:spMkLst>
            <pc:docMk/>
            <pc:sldMk cId="4091140917" sldId="267"/>
            <ac:spMk id="24" creationId="{FE021340-DA46-61A4-B03F-B987370D8181}"/>
          </ac:spMkLst>
        </pc:spChg>
        <pc:spChg chg="add mod">
          <ac:chgData name="Gonzalo Maso Talou" userId="40d16d4a-37cc-4c7b-978e-2262d3d43621" providerId="ADAL" clId="{9F0DBA5B-4B3D-439C-AAF7-3A16BE387AA8}" dt="2026-02-06T08:56:56.693" v="1334" actId="6549"/>
          <ac:spMkLst>
            <pc:docMk/>
            <pc:sldMk cId="4091140917" sldId="267"/>
            <ac:spMk id="25" creationId="{A49AFA01-6E6E-6C0C-907C-C9D2FF48EED2}"/>
          </ac:spMkLst>
        </pc:spChg>
        <pc:spChg chg="add mod">
          <ac:chgData name="Gonzalo Maso Talou" userId="40d16d4a-37cc-4c7b-978e-2262d3d43621" providerId="ADAL" clId="{9F0DBA5B-4B3D-439C-AAF7-3A16BE387AA8}" dt="2026-02-06T10:23:07.183" v="1824" actId="1076"/>
          <ac:spMkLst>
            <pc:docMk/>
            <pc:sldMk cId="4091140917" sldId="267"/>
            <ac:spMk id="29" creationId="{E3F5FBEC-EC82-18BE-D274-E4812D3038AE}"/>
          </ac:spMkLst>
        </pc:spChg>
        <pc:grpChg chg="add del mod">
          <ac:chgData name="Gonzalo Maso Talou" userId="40d16d4a-37cc-4c7b-978e-2262d3d43621" providerId="ADAL" clId="{9F0DBA5B-4B3D-439C-AAF7-3A16BE387AA8}" dt="2026-02-06T10:21:56.663" v="1757" actId="478"/>
          <ac:grpSpMkLst>
            <pc:docMk/>
            <pc:sldMk cId="4091140917" sldId="267"/>
            <ac:grpSpMk id="19" creationId="{6D63FC9E-5050-C23F-086D-9257A581FA32}"/>
          </ac:grpSpMkLst>
        </pc:grpChg>
        <pc:picChg chg="add del mod modCrop">
          <ac:chgData name="Gonzalo Maso Talou" userId="40d16d4a-37cc-4c7b-978e-2262d3d43621" providerId="ADAL" clId="{9F0DBA5B-4B3D-439C-AAF7-3A16BE387AA8}" dt="2026-02-06T08:07:08.142" v="499" actId="478"/>
          <ac:picMkLst>
            <pc:docMk/>
            <pc:sldMk cId="4091140917" sldId="267"/>
            <ac:picMk id="12" creationId="{4F68401B-7AD9-B51F-B355-10F7A3ECC396}"/>
          </ac:picMkLst>
        </pc:picChg>
        <pc:picChg chg="add del mod modCrop">
          <ac:chgData name="Gonzalo Maso Talou" userId="40d16d4a-37cc-4c7b-978e-2262d3d43621" providerId="ADAL" clId="{9F0DBA5B-4B3D-439C-AAF7-3A16BE387AA8}" dt="2026-02-06T10:21:44.542" v="1756" actId="478"/>
          <ac:picMkLst>
            <pc:docMk/>
            <pc:sldMk cId="4091140917" sldId="267"/>
            <ac:picMk id="13" creationId="{2947F3A0-5F6A-C1CD-8B23-B9A17D125A18}"/>
          </ac:picMkLst>
        </pc:picChg>
        <pc:picChg chg="add mod modCrop">
          <ac:chgData name="Gonzalo Maso Talou" userId="40d16d4a-37cc-4c7b-978e-2262d3d43621" providerId="ADAL" clId="{9F0DBA5B-4B3D-439C-AAF7-3A16BE387AA8}" dt="2026-02-06T08:18:28.114" v="626" actId="164"/>
          <ac:picMkLst>
            <pc:docMk/>
            <pc:sldMk cId="4091140917" sldId="267"/>
            <ac:picMk id="15" creationId="{9FFCCEC8-E2A2-89CA-2F73-322AAC9649FD}"/>
          </ac:picMkLst>
        </pc:picChg>
        <pc:picChg chg="del">
          <ac:chgData name="Gonzalo Maso Talou" userId="40d16d4a-37cc-4c7b-978e-2262d3d43621" providerId="ADAL" clId="{9F0DBA5B-4B3D-439C-AAF7-3A16BE387AA8}" dt="2026-02-06T07:30:37.464" v="491" actId="478"/>
          <ac:picMkLst>
            <pc:docMk/>
            <pc:sldMk cId="4091140917" sldId="267"/>
            <ac:picMk id="16" creationId="{F81E54A1-A763-0A5D-C7C6-37B778E913C9}"/>
          </ac:picMkLst>
        </pc:picChg>
        <pc:picChg chg="add mod modCrop">
          <ac:chgData name="Gonzalo Maso Talou" userId="40d16d4a-37cc-4c7b-978e-2262d3d43621" providerId="ADAL" clId="{9F0DBA5B-4B3D-439C-AAF7-3A16BE387AA8}" dt="2026-02-06T08:18:28.114" v="626" actId="164"/>
          <ac:picMkLst>
            <pc:docMk/>
            <pc:sldMk cId="4091140917" sldId="267"/>
            <ac:picMk id="17" creationId="{02A0B3D6-3CC7-C404-6794-35AEEE98F1F9}"/>
          </ac:picMkLst>
        </pc:picChg>
        <pc:picChg chg="del">
          <ac:chgData name="Gonzalo Maso Talou" userId="40d16d4a-37cc-4c7b-978e-2262d3d43621" providerId="ADAL" clId="{9F0DBA5B-4B3D-439C-AAF7-3A16BE387AA8}" dt="2026-02-06T08:06:27.912" v="498" actId="478"/>
          <ac:picMkLst>
            <pc:docMk/>
            <pc:sldMk cId="4091140917" sldId="267"/>
            <ac:picMk id="18" creationId="{DF0D6EB1-B23F-5524-0A1B-72317569AF89}"/>
          </ac:picMkLst>
        </pc:picChg>
        <pc:picChg chg="del">
          <ac:chgData name="Gonzalo Maso Talou" userId="40d16d4a-37cc-4c7b-978e-2262d3d43621" providerId="ADAL" clId="{9F0DBA5B-4B3D-439C-AAF7-3A16BE387AA8}" dt="2026-02-06T08:07:09.817" v="501" actId="478"/>
          <ac:picMkLst>
            <pc:docMk/>
            <pc:sldMk cId="4091140917" sldId="267"/>
            <ac:picMk id="20" creationId="{0B56D6B0-6546-C199-A1A5-FE4EC03E3F2A}"/>
          </ac:picMkLst>
        </pc:picChg>
        <pc:picChg chg="del">
          <ac:chgData name="Gonzalo Maso Talou" userId="40d16d4a-37cc-4c7b-978e-2262d3d43621" providerId="ADAL" clId="{9F0DBA5B-4B3D-439C-AAF7-3A16BE387AA8}" dt="2026-02-06T08:07:09.068" v="500" actId="478"/>
          <ac:picMkLst>
            <pc:docMk/>
            <pc:sldMk cId="4091140917" sldId="267"/>
            <ac:picMk id="23" creationId="{93EDF5D6-D5AB-DC29-9C00-7FA0A9027672}"/>
          </ac:picMkLst>
        </pc:picChg>
        <pc:picChg chg="del">
          <ac:chgData name="Gonzalo Maso Talou" userId="40d16d4a-37cc-4c7b-978e-2262d3d43621" providerId="ADAL" clId="{9F0DBA5B-4B3D-439C-AAF7-3A16BE387AA8}" dt="2026-02-06T07:30:37.464" v="491" actId="478"/>
          <ac:picMkLst>
            <pc:docMk/>
            <pc:sldMk cId="4091140917" sldId="267"/>
            <ac:picMk id="27" creationId="{3CC46CA1-C48D-3126-4BC4-DCC9C1F5202D}"/>
          </ac:picMkLst>
        </pc:picChg>
        <pc:picChg chg="add mod">
          <ac:chgData name="Gonzalo Maso Talou" userId="40d16d4a-37cc-4c7b-978e-2262d3d43621" providerId="ADAL" clId="{9F0DBA5B-4B3D-439C-AAF7-3A16BE387AA8}" dt="2026-02-06T10:22:16.092" v="1763" actId="1076"/>
          <ac:picMkLst>
            <pc:docMk/>
            <pc:sldMk cId="4091140917" sldId="267"/>
            <ac:picMk id="28" creationId="{915C5D9E-2568-3156-FC06-73B6F4C6E46B}"/>
          </ac:picMkLst>
        </pc:picChg>
      </pc:sldChg>
      <pc:sldChg chg="modSp add mod">
        <pc:chgData name="Gonzalo Maso Talou" userId="40d16d4a-37cc-4c7b-978e-2262d3d43621" providerId="ADAL" clId="{9F0DBA5B-4B3D-439C-AAF7-3A16BE387AA8}" dt="2026-02-07T02:43:28.583" v="3200" actId="1076"/>
        <pc:sldMkLst>
          <pc:docMk/>
          <pc:sldMk cId="2806594041" sldId="268"/>
        </pc:sldMkLst>
        <pc:spChg chg="mod">
          <ac:chgData name="Gonzalo Maso Talou" userId="40d16d4a-37cc-4c7b-978e-2262d3d43621" providerId="ADAL" clId="{9F0DBA5B-4B3D-439C-AAF7-3A16BE387AA8}" dt="2026-02-07T02:43:15.143" v="3198" actId="27636"/>
          <ac:spMkLst>
            <pc:docMk/>
            <pc:sldMk cId="2806594041" sldId="268"/>
            <ac:spMk id="24" creationId="{EB6CDBF0-C5EB-157F-1C55-9B6BFFC720CB}"/>
          </ac:spMkLst>
        </pc:spChg>
        <pc:grpChg chg="mod">
          <ac:chgData name="Gonzalo Maso Talou" userId="40d16d4a-37cc-4c7b-978e-2262d3d43621" providerId="ADAL" clId="{9F0DBA5B-4B3D-439C-AAF7-3A16BE387AA8}" dt="2026-02-07T02:43:28.583" v="3200" actId="1076"/>
          <ac:grpSpMkLst>
            <pc:docMk/>
            <pc:sldMk cId="2806594041" sldId="268"/>
            <ac:grpSpMk id="19" creationId="{6DC8870B-3939-B388-368A-FD2D48E755A0}"/>
          </ac:grpSpMkLst>
        </pc:grpChg>
        <pc:picChg chg="mod">
          <ac:chgData name="Gonzalo Maso Talou" userId="40d16d4a-37cc-4c7b-978e-2262d3d43621" providerId="ADAL" clId="{9F0DBA5B-4B3D-439C-AAF7-3A16BE387AA8}" dt="2026-02-07T02:43:19.031" v="3199" actId="14100"/>
          <ac:picMkLst>
            <pc:docMk/>
            <pc:sldMk cId="2806594041" sldId="268"/>
            <ac:picMk id="13" creationId="{69DCE00E-D51E-8419-4036-7787D667C9DF}"/>
          </ac:picMkLst>
        </pc:picChg>
      </pc:sldChg>
      <pc:sldChg chg="addSp delSp modSp add mod">
        <pc:chgData name="Gonzalo Maso Talou" userId="40d16d4a-37cc-4c7b-978e-2262d3d43621" providerId="ADAL" clId="{9F0DBA5B-4B3D-439C-AAF7-3A16BE387AA8}" dt="2026-02-06T10:24:29.355" v="1830"/>
        <pc:sldMkLst>
          <pc:docMk/>
          <pc:sldMk cId="4132286554" sldId="269"/>
        </pc:sldMkLst>
        <pc:spChg chg="add del mod">
          <ac:chgData name="Gonzalo Maso Talou" userId="40d16d4a-37cc-4c7b-978e-2262d3d43621" providerId="ADAL" clId="{9F0DBA5B-4B3D-439C-AAF7-3A16BE387AA8}" dt="2026-02-06T09:06:15.440" v="1671" actId="478"/>
          <ac:spMkLst>
            <pc:docMk/>
            <pc:sldMk cId="4132286554" sldId="269"/>
            <ac:spMk id="3" creationId="{9CF54E0B-61F3-E2F7-A25A-63795CFFE5AE}"/>
          </ac:spMkLst>
        </pc:spChg>
        <pc:spChg chg="add del mod">
          <ac:chgData name="Gonzalo Maso Talou" userId="40d16d4a-37cc-4c7b-978e-2262d3d43621" providerId="ADAL" clId="{9F0DBA5B-4B3D-439C-AAF7-3A16BE387AA8}" dt="2026-02-06T09:06:14.409" v="1670" actId="478"/>
          <ac:spMkLst>
            <pc:docMk/>
            <pc:sldMk cId="4132286554" sldId="269"/>
            <ac:spMk id="4" creationId="{1035C74D-647D-C3E7-855C-A840F46917D7}"/>
          </ac:spMkLst>
        </pc:spChg>
        <pc:spChg chg="add del mod">
          <ac:chgData name="Gonzalo Maso Talou" userId="40d16d4a-37cc-4c7b-978e-2262d3d43621" providerId="ADAL" clId="{9F0DBA5B-4B3D-439C-AAF7-3A16BE387AA8}" dt="2026-02-06T09:06:13.273" v="1669" actId="478"/>
          <ac:spMkLst>
            <pc:docMk/>
            <pc:sldMk cId="4132286554" sldId="269"/>
            <ac:spMk id="5" creationId="{6040614C-2B90-3DAB-6AFA-7DBA3323D86F}"/>
          </ac:spMkLst>
        </pc:spChg>
        <pc:spChg chg="add del mod">
          <ac:chgData name="Gonzalo Maso Talou" userId="40d16d4a-37cc-4c7b-978e-2262d3d43621" providerId="ADAL" clId="{9F0DBA5B-4B3D-439C-AAF7-3A16BE387AA8}" dt="2026-02-06T09:06:12.025" v="1668" actId="478"/>
          <ac:spMkLst>
            <pc:docMk/>
            <pc:sldMk cId="4132286554" sldId="269"/>
            <ac:spMk id="6" creationId="{FC6FA034-0DE4-5898-4B3F-191501E30DCB}"/>
          </ac:spMkLst>
        </pc:spChg>
        <pc:spChg chg="add del mod">
          <ac:chgData name="Gonzalo Maso Talou" userId="40d16d4a-37cc-4c7b-978e-2262d3d43621" providerId="ADAL" clId="{9F0DBA5B-4B3D-439C-AAF7-3A16BE387AA8}" dt="2026-02-06T09:06:10.620" v="1667" actId="478"/>
          <ac:spMkLst>
            <pc:docMk/>
            <pc:sldMk cId="4132286554" sldId="269"/>
            <ac:spMk id="7" creationId="{1D94F832-6C98-F378-D1A0-79B6A3375211}"/>
          </ac:spMkLst>
        </pc:spChg>
        <pc:spChg chg="add del mod">
          <ac:chgData name="Gonzalo Maso Talou" userId="40d16d4a-37cc-4c7b-978e-2262d3d43621" providerId="ADAL" clId="{9F0DBA5B-4B3D-439C-AAF7-3A16BE387AA8}" dt="2026-02-06T10:24:23.852" v="1829" actId="478"/>
          <ac:spMkLst>
            <pc:docMk/>
            <pc:sldMk cId="4132286554" sldId="269"/>
            <ac:spMk id="9" creationId="{99C4ED07-6C69-3E3A-D458-FE7153CFC256}"/>
          </ac:spMkLst>
        </pc:spChg>
        <pc:spChg chg="add mod">
          <ac:chgData name="Gonzalo Maso Talou" userId="40d16d4a-37cc-4c7b-978e-2262d3d43621" providerId="ADAL" clId="{9F0DBA5B-4B3D-439C-AAF7-3A16BE387AA8}" dt="2026-02-06T10:24:29.355" v="1830"/>
          <ac:spMkLst>
            <pc:docMk/>
            <pc:sldMk cId="4132286554" sldId="269"/>
            <ac:spMk id="11" creationId="{10AB2790-8771-2388-B860-1C569D79F5EA}"/>
          </ac:spMkLst>
        </pc:spChg>
        <pc:spChg chg="mod">
          <ac:chgData name="Gonzalo Maso Talou" userId="40d16d4a-37cc-4c7b-978e-2262d3d43621" providerId="ADAL" clId="{9F0DBA5B-4B3D-439C-AAF7-3A16BE387AA8}" dt="2026-02-06T09:06:22.686" v="1672" actId="20577"/>
          <ac:spMkLst>
            <pc:docMk/>
            <pc:sldMk cId="4132286554" sldId="269"/>
            <ac:spMk id="24" creationId="{A3E4B264-0B57-BA8E-1FBB-7B9E8B06C409}"/>
          </ac:spMkLst>
        </pc:spChg>
        <pc:grpChg chg="del">
          <ac:chgData name="Gonzalo Maso Talou" userId="40d16d4a-37cc-4c7b-978e-2262d3d43621" providerId="ADAL" clId="{9F0DBA5B-4B3D-439C-AAF7-3A16BE387AA8}" dt="2026-02-06T10:23:48.400" v="1826" actId="478"/>
          <ac:grpSpMkLst>
            <pc:docMk/>
            <pc:sldMk cId="4132286554" sldId="269"/>
            <ac:grpSpMk id="19" creationId="{E9326938-8BBD-E4EA-044B-58744460BF47}"/>
          </ac:grpSpMkLst>
        </pc:grpChg>
        <pc:picChg chg="add del mod">
          <ac:chgData name="Gonzalo Maso Talou" userId="40d16d4a-37cc-4c7b-978e-2262d3d43621" providerId="ADAL" clId="{9F0DBA5B-4B3D-439C-AAF7-3A16BE387AA8}" dt="2026-02-06T10:24:23.852" v="1829" actId="478"/>
          <ac:picMkLst>
            <pc:docMk/>
            <pc:sldMk cId="4132286554" sldId="269"/>
            <ac:picMk id="8" creationId="{BC99293C-7267-E58C-59AB-52CC166F8F93}"/>
          </ac:picMkLst>
        </pc:picChg>
        <pc:picChg chg="add mod">
          <ac:chgData name="Gonzalo Maso Talou" userId="40d16d4a-37cc-4c7b-978e-2262d3d43621" providerId="ADAL" clId="{9F0DBA5B-4B3D-439C-AAF7-3A16BE387AA8}" dt="2026-02-06T10:24:29.355" v="1830"/>
          <ac:picMkLst>
            <pc:docMk/>
            <pc:sldMk cId="4132286554" sldId="269"/>
            <ac:picMk id="10" creationId="{3EC91328-0EC6-7917-90C2-77289B816520}"/>
          </ac:picMkLst>
        </pc:picChg>
        <pc:picChg chg="del">
          <ac:chgData name="Gonzalo Maso Talou" userId="40d16d4a-37cc-4c7b-978e-2262d3d43621" providerId="ADAL" clId="{9F0DBA5B-4B3D-439C-AAF7-3A16BE387AA8}" dt="2026-02-06T10:23:46.076" v="1825" actId="478"/>
          <ac:picMkLst>
            <pc:docMk/>
            <pc:sldMk cId="4132286554" sldId="269"/>
            <ac:picMk id="13" creationId="{CDFA0BFB-0D8B-2A4A-5818-B9FAB478FD5E}"/>
          </ac:picMkLst>
        </pc:picChg>
      </pc:sldChg>
      <pc:sldChg chg="addSp modSp new mod">
        <pc:chgData name="Gonzalo Maso Talou" userId="40d16d4a-37cc-4c7b-978e-2262d3d43621" providerId="ADAL" clId="{9F0DBA5B-4B3D-439C-AAF7-3A16BE387AA8}" dt="2026-02-07T02:46:04.608" v="3222" actId="6549"/>
        <pc:sldMkLst>
          <pc:docMk/>
          <pc:sldMk cId="36497121" sldId="270"/>
        </pc:sldMkLst>
        <pc:spChg chg="mod">
          <ac:chgData name="Gonzalo Maso Talou" userId="40d16d4a-37cc-4c7b-978e-2262d3d43621" providerId="ADAL" clId="{9F0DBA5B-4B3D-439C-AAF7-3A16BE387AA8}" dt="2026-02-06T10:26:57.223" v="1876" actId="20577"/>
          <ac:spMkLst>
            <pc:docMk/>
            <pc:sldMk cId="36497121" sldId="270"/>
            <ac:spMk id="2" creationId="{A40F7F9F-5D35-2749-A7D0-2758C96806C4}"/>
          </ac:spMkLst>
        </pc:spChg>
        <pc:spChg chg="mod">
          <ac:chgData name="Gonzalo Maso Talou" userId="40d16d4a-37cc-4c7b-978e-2262d3d43621" providerId="ADAL" clId="{9F0DBA5B-4B3D-439C-AAF7-3A16BE387AA8}" dt="2026-02-07T02:46:04.608" v="3222" actId="6549"/>
          <ac:spMkLst>
            <pc:docMk/>
            <pc:sldMk cId="36497121" sldId="270"/>
            <ac:spMk id="3" creationId="{1DD14037-D0BA-5D81-49AC-59E118FC869D}"/>
          </ac:spMkLst>
        </pc:spChg>
        <pc:spChg chg="add mod">
          <ac:chgData name="Gonzalo Maso Talou" userId="40d16d4a-37cc-4c7b-978e-2262d3d43621" providerId="ADAL" clId="{9F0DBA5B-4B3D-439C-AAF7-3A16BE387AA8}" dt="2026-02-06T10:40:53.706" v="2296"/>
          <ac:spMkLst>
            <pc:docMk/>
            <pc:sldMk cId="36497121" sldId="270"/>
            <ac:spMk id="5" creationId="{0E54914E-5E89-82E4-8AF4-D18512F9DB33}"/>
          </ac:spMkLst>
        </pc:spChg>
        <pc:spChg chg="add mod">
          <ac:chgData name="Gonzalo Maso Talou" userId="40d16d4a-37cc-4c7b-978e-2262d3d43621" providerId="ADAL" clId="{9F0DBA5B-4B3D-439C-AAF7-3A16BE387AA8}" dt="2026-02-06T11:52:34.262" v="3048" actId="1076"/>
          <ac:spMkLst>
            <pc:docMk/>
            <pc:sldMk cId="36497121" sldId="270"/>
            <ac:spMk id="6" creationId="{6A2AD8AD-4CF6-FEC0-F48A-2704FAD737A7}"/>
          </ac:spMkLst>
        </pc:spChg>
        <pc:spChg chg="add mod">
          <ac:chgData name="Gonzalo Maso Talou" userId="40d16d4a-37cc-4c7b-978e-2262d3d43621" providerId="ADAL" clId="{9F0DBA5B-4B3D-439C-AAF7-3A16BE387AA8}" dt="2026-02-06T11:52:34.262" v="3048" actId="1076"/>
          <ac:spMkLst>
            <pc:docMk/>
            <pc:sldMk cId="36497121" sldId="270"/>
            <ac:spMk id="7" creationId="{6360B7EA-C3D9-DC87-C77A-5754CB1B34D3}"/>
          </ac:spMkLst>
        </pc:spChg>
        <pc:spChg chg="add mod">
          <ac:chgData name="Gonzalo Maso Talou" userId="40d16d4a-37cc-4c7b-978e-2262d3d43621" providerId="ADAL" clId="{9F0DBA5B-4B3D-439C-AAF7-3A16BE387AA8}" dt="2026-02-06T11:52:34.262" v="3048" actId="1076"/>
          <ac:spMkLst>
            <pc:docMk/>
            <pc:sldMk cId="36497121" sldId="270"/>
            <ac:spMk id="8" creationId="{C937AB5C-5C09-B0FD-CBB6-4D25E15D3E7C}"/>
          </ac:spMkLst>
        </pc:spChg>
        <pc:spChg chg="add mod">
          <ac:chgData name="Gonzalo Maso Talou" userId="40d16d4a-37cc-4c7b-978e-2262d3d43621" providerId="ADAL" clId="{9F0DBA5B-4B3D-439C-AAF7-3A16BE387AA8}" dt="2026-02-06T11:52:34.262" v="3048" actId="1076"/>
          <ac:spMkLst>
            <pc:docMk/>
            <pc:sldMk cId="36497121" sldId="270"/>
            <ac:spMk id="9" creationId="{CF8E8078-5220-1582-2339-5645ED3607CA}"/>
          </ac:spMkLst>
        </pc:spChg>
        <pc:picChg chg="add mod">
          <ac:chgData name="Gonzalo Maso Talou" userId="40d16d4a-37cc-4c7b-978e-2262d3d43621" providerId="ADAL" clId="{9F0DBA5B-4B3D-439C-AAF7-3A16BE387AA8}" dt="2026-02-06T10:40:53.706" v="2296"/>
          <ac:picMkLst>
            <pc:docMk/>
            <pc:sldMk cId="36497121" sldId="270"/>
            <ac:picMk id="4" creationId="{185A433E-7F72-C8B4-7F59-BE9300CEEC3E}"/>
          </ac:picMkLst>
        </pc:picChg>
      </pc:sldChg>
      <pc:sldChg chg="addSp delSp modSp add mod modNotesTx">
        <pc:chgData name="Gonzalo Maso Talou" userId="40d16d4a-37cc-4c7b-978e-2262d3d43621" providerId="ADAL" clId="{9F0DBA5B-4B3D-439C-AAF7-3A16BE387AA8}" dt="2026-02-07T03:29:25.781" v="3945" actId="14100"/>
        <pc:sldMkLst>
          <pc:docMk/>
          <pc:sldMk cId="227594638" sldId="271"/>
        </pc:sldMkLst>
        <pc:spChg chg="mod">
          <ac:chgData name="Gonzalo Maso Talou" userId="40d16d4a-37cc-4c7b-978e-2262d3d43621" providerId="ADAL" clId="{9F0DBA5B-4B3D-439C-AAF7-3A16BE387AA8}" dt="2026-02-06T10:41:16.242" v="2341" actId="20577"/>
          <ac:spMkLst>
            <pc:docMk/>
            <pc:sldMk cId="227594638" sldId="271"/>
            <ac:spMk id="2" creationId="{A77F27CD-6FEB-919C-CFDA-689EC2E6129B}"/>
          </ac:spMkLst>
        </pc:spChg>
        <pc:spChg chg="mod">
          <ac:chgData name="Gonzalo Maso Talou" userId="40d16d4a-37cc-4c7b-978e-2262d3d43621" providerId="ADAL" clId="{9F0DBA5B-4B3D-439C-AAF7-3A16BE387AA8}" dt="2026-02-06T11:38:02.088" v="2766" actId="20577"/>
          <ac:spMkLst>
            <pc:docMk/>
            <pc:sldMk cId="227594638" sldId="271"/>
            <ac:spMk id="3" creationId="{5B3EC8AD-60CB-4672-A1C4-1BD1101C9C75}"/>
          </ac:spMkLst>
        </pc:spChg>
        <pc:spChg chg="add mod">
          <ac:chgData name="Gonzalo Maso Talou" userId="40d16d4a-37cc-4c7b-978e-2262d3d43621" providerId="ADAL" clId="{9F0DBA5B-4B3D-439C-AAF7-3A16BE387AA8}" dt="2026-02-06T11:03:21.249" v="2447" actId="1076"/>
          <ac:spMkLst>
            <pc:docMk/>
            <pc:sldMk cId="227594638" sldId="271"/>
            <ac:spMk id="8" creationId="{FBDF87EC-8075-05CE-E8FF-A83849320C03}"/>
          </ac:spMkLst>
        </pc:spChg>
        <pc:spChg chg="add mod">
          <ac:chgData name="Gonzalo Maso Talou" userId="40d16d4a-37cc-4c7b-978e-2262d3d43621" providerId="ADAL" clId="{9F0DBA5B-4B3D-439C-AAF7-3A16BE387AA8}" dt="2026-02-06T11:06:39.601" v="2506" actId="1076"/>
          <ac:spMkLst>
            <pc:docMk/>
            <pc:sldMk cId="227594638" sldId="271"/>
            <ac:spMk id="18" creationId="{3967CABC-6153-2AC8-1797-87A6172A4BF0}"/>
          </ac:spMkLst>
        </pc:spChg>
        <pc:spChg chg="add mod">
          <ac:chgData name="Gonzalo Maso Talou" userId="40d16d4a-37cc-4c7b-978e-2262d3d43621" providerId="ADAL" clId="{9F0DBA5B-4B3D-439C-AAF7-3A16BE387AA8}" dt="2026-02-06T11:09:19.822" v="2594" actId="1036"/>
          <ac:spMkLst>
            <pc:docMk/>
            <pc:sldMk cId="227594638" sldId="271"/>
            <ac:spMk id="22" creationId="{CA7594BA-4C15-967A-E1E9-4FB2E691DCA0}"/>
          </ac:spMkLst>
        </pc:spChg>
        <pc:spChg chg="add mod">
          <ac:chgData name="Gonzalo Maso Talou" userId="40d16d4a-37cc-4c7b-978e-2262d3d43621" providerId="ADAL" clId="{9F0DBA5B-4B3D-439C-AAF7-3A16BE387AA8}" dt="2026-02-06T11:42:52.954" v="2815" actId="1076"/>
          <ac:spMkLst>
            <pc:docMk/>
            <pc:sldMk cId="227594638" sldId="271"/>
            <ac:spMk id="33" creationId="{50E317CF-5676-38BC-D8E3-D281C5444FDD}"/>
          </ac:spMkLst>
        </pc:spChg>
        <pc:spChg chg="add mod">
          <ac:chgData name="Gonzalo Maso Talou" userId="40d16d4a-37cc-4c7b-978e-2262d3d43621" providerId="ADAL" clId="{9F0DBA5B-4B3D-439C-AAF7-3A16BE387AA8}" dt="2026-02-06T11:46:44.156" v="2890" actId="13822"/>
          <ac:spMkLst>
            <pc:docMk/>
            <pc:sldMk cId="227594638" sldId="271"/>
            <ac:spMk id="49" creationId="{1968D240-2574-D2A3-275D-490BB532E9CE}"/>
          </ac:spMkLst>
        </pc:spChg>
        <pc:spChg chg="add mod">
          <ac:chgData name="Gonzalo Maso Talou" userId="40d16d4a-37cc-4c7b-978e-2262d3d43621" providerId="ADAL" clId="{9F0DBA5B-4B3D-439C-AAF7-3A16BE387AA8}" dt="2026-02-06T11:46:52.536" v="2892" actId="1076"/>
          <ac:spMkLst>
            <pc:docMk/>
            <pc:sldMk cId="227594638" sldId="271"/>
            <ac:spMk id="50" creationId="{0228E852-F111-7BC1-E046-B3B8AA5A4245}"/>
          </ac:spMkLst>
        </pc:spChg>
        <pc:spChg chg="add mod">
          <ac:chgData name="Gonzalo Maso Talou" userId="40d16d4a-37cc-4c7b-978e-2262d3d43621" providerId="ADAL" clId="{9F0DBA5B-4B3D-439C-AAF7-3A16BE387AA8}" dt="2026-02-07T03:29:25.781" v="3945" actId="14100"/>
          <ac:spMkLst>
            <pc:docMk/>
            <pc:sldMk cId="227594638" sldId="271"/>
            <ac:spMk id="53" creationId="{DED7E685-D3F5-4707-E849-A88035D528D9}"/>
          </ac:spMkLst>
        </pc:spChg>
        <pc:spChg chg="add mod">
          <ac:chgData name="Gonzalo Maso Talou" userId="40d16d4a-37cc-4c7b-978e-2262d3d43621" providerId="ADAL" clId="{9F0DBA5B-4B3D-439C-AAF7-3A16BE387AA8}" dt="2026-02-07T02:45:25.609" v="3203" actId="1035"/>
          <ac:spMkLst>
            <pc:docMk/>
            <pc:sldMk cId="227594638" sldId="271"/>
            <ac:spMk id="54" creationId="{86BA51F2-C8D5-AC72-AD55-76AB43AD02F1}"/>
          </ac:spMkLst>
        </pc:spChg>
        <pc:picChg chg="del mod">
          <ac:chgData name="Gonzalo Maso Talou" userId="40d16d4a-37cc-4c7b-978e-2262d3d43621" providerId="ADAL" clId="{9F0DBA5B-4B3D-439C-AAF7-3A16BE387AA8}" dt="2026-02-06T11:00:27.554" v="2440" actId="478"/>
          <ac:picMkLst>
            <pc:docMk/>
            <pc:sldMk cId="227594638" sldId="271"/>
            <ac:picMk id="5" creationId="{E51098CF-BD43-3C19-B9D4-698712C87859}"/>
          </ac:picMkLst>
        </pc:picChg>
        <pc:picChg chg="del mod ord">
          <ac:chgData name="Gonzalo Maso Talou" userId="40d16d4a-37cc-4c7b-978e-2262d3d43621" providerId="ADAL" clId="{9F0DBA5B-4B3D-439C-AAF7-3A16BE387AA8}" dt="2026-02-06T11:04:02.024" v="2460" actId="478"/>
          <ac:picMkLst>
            <pc:docMk/>
            <pc:sldMk cId="227594638" sldId="271"/>
            <ac:picMk id="7" creationId="{B720EC56-F3F6-882C-0A8D-D8E102699C09}"/>
          </ac:picMkLst>
        </pc:picChg>
        <pc:picChg chg="del mod ord">
          <ac:chgData name="Gonzalo Maso Talou" userId="40d16d4a-37cc-4c7b-978e-2262d3d43621" providerId="ADAL" clId="{9F0DBA5B-4B3D-439C-AAF7-3A16BE387AA8}" dt="2026-02-06T11:11:22.897" v="2614" actId="478"/>
          <ac:picMkLst>
            <pc:docMk/>
            <pc:sldMk cId="227594638" sldId="271"/>
            <ac:picMk id="10" creationId="{B301D228-FE72-7A63-0DBA-3189ADC92413}"/>
          </ac:picMkLst>
        </pc:picChg>
        <pc:picChg chg="mod">
          <ac:chgData name="Gonzalo Maso Talou" userId="40d16d4a-37cc-4c7b-978e-2262d3d43621" providerId="ADAL" clId="{9F0DBA5B-4B3D-439C-AAF7-3A16BE387AA8}" dt="2026-02-06T11:07:51.469" v="2516" actId="14100"/>
          <ac:picMkLst>
            <pc:docMk/>
            <pc:sldMk cId="227594638" sldId="271"/>
            <ac:picMk id="15" creationId="{2BCBB7B1-4F9C-0F3E-54FF-6B8DA2AFB2E3}"/>
          </ac:picMkLst>
        </pc:picChg>
        <pc:picChg chg="mod">
          <ac:chgData name="Gonzalo Maso Talou" userId="40d16d4a-37cc-4c7b-978e-2262d3d43621" providerId="ADAL" clId="{9F0DBA5B-4B3D-439C-AAF7-3A16BE387AA8}" dt="2026-02-06T11:07:13.960" v="2508" actId="1076"/>
          <ac:picMkLst>
            <pc:docMk/>
            <pc:sldMk cId="227594638" sldId="271"/>
            <ac:picMk id="17" creationId="{C16A98F7-838C-0AE7-44A4-05B4FC6E2C09}"/>
          </ac:picMkLst>
        </pc:picChg>
        <pc:picChg chg="mod ord">
          <ac:chgData name="Gonzalo Maso Talou" userId="40d16d4a-37cc-4c7b-978e-2262d3d43621" providerId="ADAL" clId="{9F0DBA5B-4B3D-439C-AAF7-3A16BE387AA8}" dt="2026-02-06T11:11:22.899" v="2616" actId="962"/>
          <ac:picMkLst>
            <pc:docMk/>
            <pc:sldMk cId="227594638" sldId="271"/>
            <ac:picMk id="24" creationId="{B0292844-F7ED-A1B8-7733-DFF8AC176706}"/>
          </ac:picMkLst>
        </pc:picChg>
        <pc:picChg chg="mod">
          <ac:chgData name="Gonzalo Maso Talou" userId="40d16d4a-37cc-4c7b-978e-2262d3d43621" providerId="ADAL" clId="{9F0DBA5B-4B3D-439C-AAF7-3A16BE387AA8}" dt="2026-02-06T11:39:55.587" v="2775" actId="1076"/>
          <ac:picMkLst>
            <pc:docMk/>
            <pc:sldMk cId="227594638" sldId="271"/>
            <ac:picMk id="26" creationId="{E76C6EF5-A9C0-0B56-EA68-98C06046AAB9}"/>
          </ac:picMkLst>
        </pc:picChg>
        <pc:picChg chg="del mod">
          <ac:chgData name="Gonzalo Maso Talou" userId="40d16d4a-37cc-4c7b-978e-2262d3d43621" providerId="ADAL" clId="{9F0DBA5B-4B3D-439C-AAF7-3A16BE387AA8}" dt="2026-02-06T11:42:09.869" v="2796" actId="478"/>
          <ac:picMkLst>
            <pc:docMk/>
            <pc:sldMk cId="227594638" sldId="271"/>
            <ac:picMk id="28" creationId="{E371166D-9DB7-60D8-CBEA-FA101B5F87CB}"/>
          </ac:picMkLst>
        </pc:picChg>
        <pc:picChg chg="del mod ord">
          <ac:chgData name="Gonzalo Maso Talou" userId="40d16d4a-37cc-4c7b-978e-2262d3d43621" providerId="ADAL" clId="{9F0DBA5B-4B3D-439C-AAF7-3A16BE387AA8}" dt="2026-02-06T11:42:27.135" v="2810" actId="478"/>
          <ac:picMkLst>
            <pc:docMk/>
            <pc:sldMk cId="227594638" sldId="271"/>
            <ac:picMk id="30" creationId="{C655DBFB-8FEC-CEEA-5950-8F9E628C07ED}"/>
          </ac:picMkLst>
        </pc:picChg>
        <pc:picChg chg="mod ord">
          <ac:chgData name="Gonzalo Maso Talou" userId="40d16d4a-37cc-4c7b-978e-2262d3d43621" providerId="ADAL" clId="{9F0DBA5B-4B3D-439C-AAF7-3A16BE387AA8}" dt="2026-02-06T11:42:35.254" v="2813" actId="1076"/>
          <ac:picMkLst>
            <pc:docMk/>
            <pc:sldMk cId="227594638" sldId="271"/>
            <ac:picMk id="32" creationId="{56019956-1809-53F1-2A7E-31C3D7E61E33}"/>
          </ac:picMkLst>
        </pc:picChg>
        <pc:picChg chg="mod">
          <ac:chgData name="Gonzalo Maso Talou" userId="40d16d4a-37cc-4c7b-978e-2262d3d43621" providerId="ADAL" clId="{9F0DBA5B-4B3D-439C-AAF7-3A16BE387AA8}" dt="2026-02-06T11:44:34.643" v="2830" actId="1076"/>
          <ac:picMkLst>
            <pc:docMk/>
            <pc:sldMk cId="227594638" sldId="271"/>
            <ac:picMk id="38" creationId="{4F01EF1C-8200-EB53-104E-4115A7B71C63}"/>
          </ac:picMkLst>
        </pc:picChg>
        <pc:picChg chg="add del mod">
          <ac:chgData name="Gonzalo Maso Talou" userId="40d16d4a-37cc-4c7b-978e-2262d3d43621" providerId="ADAL" clId="{9F0DBA5B-4B3D-439C-AAF7-3A16BE387AA8}" dt="2026-02-06T11:44:58.201" v="2844" actId="478"/>
          <ac:picMkLst>
            <pc:docMk/>
            <pc:sldMk cId="227594638" sldId="271"/>
            <ac:picMk id="39" creationId="{3D3C4C5D-7546-E181-025C-60B14367479E}"/>
          </ac:picMkLst>
        </pc:picChg>
        <pc:picChg chg="mod ord">
          <ac:chgData name="Gonzalo Maso Talou" userId="40d16d4a-37cc-4c7b-978e-2262d3d43621" providerId="ADAL" clId="{9F0DBA5B-4B3D-439C-AAF7-3A16BE387AA8}" dt="2026-02-06T11:44:58.201" v="2846" actId="962"/>
          <ac:picMkLst>
            <pc:docMk/>
            <pc:sldMk cId="227594638" sldId="271"/>
            <ac:picMk id="41" creationId="{FF4AE949-B628-4B14-80FE-EE5BF90173A5}"/>
          </ac:picMkLst>
        </pc:picChg>
        <pc:picChg chg="del mod">
          <ac:chgData name="Gonzalo Maso Talou" userId="40d16d4a-37cc-4c7b-978e-2262d3d43621" providerId="ADAL" clId="{9F0DBA5B-4B3D-439C-AAF7-3A16BE387AA8}" dt="2026-02-06T11:45:42.533" v="2867" actId="478"/>
          <ac:picMkLst>
            <pc:docMk/>
            <pc:sldMk cId="227594638" sldId="271"/>
            <ac:picMk id="43" creationId="{C2A2C8ED-3953-F1C4-E72B-F85003187FB6}"/>
          </ac:picMkLst>
        </pc:picChg>
        <pc:picChg chg="mod ord">
          <ac:chgData name="Gonzalo Maso Talou" userId="40d16d4a-37cc-4c7b-978e-2262d3d43621" providerId="ADAL" clId="{9F0DBA5B-4B3D-439C-AAF7-3A16BE387AA8}" dt="2026-02-06T11:45:47.696" v="2870" actId="1076"/>
          <ac:picMkLst>
            <pc:docMk/>
            <pc:sldMk cId="227594638" sldId="271"/>
            <ac:picMk id="45" creationId="{18766D22-63E1-8235-8C09-25C8EC319EE4}"/>
          </ac:picMkLst>
        </pc:picChg>
        <pc:picChg chg="add del mod">
          <ac:chgData name="Gonzalo Maso Talou" userId="40d16d4a-37cc-4c7b-978e-2262d3d43621" providerId="ADAL" clId="{9F0DBA5B-4B3D-439C-AAF7-3A16BE387AA8}" dt="2026-02-06T11:46:05.581" v="2884" actId="478"/>
          <ac:picMkLst>
            <pc:docMk/>
            <pc:sldMk cId="227594638" sldId="271"/>
            <ac:picMk id="46" creationId="{8D7E3D4D-288B-542E-E873-622B8A0EF884}"/>
          </ac:picMkLst>
        </pc:picChg>
        <pc:picChg chg="mod ord">
          <ac:chgData name="Gonzalo Maso Talou" userId="40d16d4a-37cc-4c7b-978e-2262d3d43621" providerId="ADAL" clId="{9F0DBA5B-4B3D-439C-AAF7-3A16BE387AA8}" dt="2026-02-06T11:46:15.536" v="2887" actId="1076"/>
          <ac:picMkLst>
            <pc:docMk/>
            <pc:sldMk cId="227594638" sldId="271"/>
            <ac:picMk id="48" creationId="{FCBDFB84-BFBD-70E8-2351-2DBC26D0793F}"/>
          </ac:picMkLst>
        </pc:picChg>
        <pc:cxnChg chg="add mod">
          <ac:chgData name="Gonzalo Maso Talou" userId="40d16d4a-37cc-4c7b-978e-2262d3d43621" providerId="ADAL" clId="{9F0DBA5B-4B3D-439C-AAF7-3A16BE387AA8}" dt="2026-02-06T11:09:19.822" v="2594" actId="1036"/>
          <ac:cxnSpMkLst>
            <pc:docMk/>
            <pc:sldMk cId="227594638" sldId="271"/>
            <ac:cxnSpMk id="12" creationId="{988CCBF0-ADCE-3E58-67FB-09057E7BE694}"/>
          </ac:cxnSpMkLst>
        </pc:cxnChg>
        <pc:cxnChg chg="add mod">
          <ac:chgData name="Gonzalo Maso Talou" userId="40d16d4a-37cc-4c7b-978e-2262d3d43621" providerId="ADAL" clId="{9F0DBA5B-4B3D-439C-AAF7-3A16BE387AA8}" dt="2026-02-06T11:11:30.989" v="2624" actId="1038"/>
          <ac:cxnSpMkLst>
            <pc:docMk/>
            <pc:sldMk cId="227594638" sldId="271"/>
            <ac:cxnSpMk id="13" creationId="{78C992CC-4DF4-8B5F-568F-44335298F559}"/>
          </ac:cxnSpMkLst>
        </pc:cxnChg>
        <pc:cxnChg chg="add mod">
          <ac:chgData name="Gonzalo Maso Talou" userId="40d16d4a-37cc-4c7b-978e-2262d3d43621" providerId="ADAL" clId="{9F0DBA5B-4B3D-439C-AAF7-3A16BE387AA8}" dt="2026-02-06T11:07:45.093" v="2514" actId="1076"/>
          <ac:cxnSpMkLst>
            <pc:docMk/>
            <pc:sldMk cId="227594638" sldId="271"/>
            <ac:cxnSpMk id="20" creationId="{B56D8A86-7C6F-B33D-CBFE-4BDF5161E9D0}"/>
          </ac:cxnSpMkLst>
        </pc:cxnChg>
        <pc:cxnChg chg="add mod">
          <ac:chgData name="Gonzalo Maso Talou" userId="40d16d4a-37cc-4c7b-978e-2262d3d43621" providerId="ADAL" clId="{9F0DBA5B-4B3D-439C-AAF7-3A16BE387AA8}" dt="2026-02-06T11:43:25.377" v="2818" actId="1582"/>
          <ac:cxnSpMkLst>
            <pc:docMk/>
            <pc:sldMk cId="227594638" sldId="271"/>
            <ac:cxnSpMk id="35" creationId="{B63B8F30-9A59-8AFD-DCE1-31157002A387}"/>
          </ac:cxnSpMkLst>
        </pc:cxnChg>
        <pc:cxnChg chg="add mod">
          <ac:chgData name="Gonzalo Maso Talou" userId="40d16d4a-37cc-4c7b-978e-2262d3d43621" providerId="ADAL" clId="{9F0DBA5B-4B3D-439C-AAF7-3A16BE387AA8}" dt="2026-02-06T11:43:35.132" v="2821" actId="208"/>
          <ac:cxnSpMkLst>
            <pc:docMk/>
            <pc:sldMk cId="227594638" sldId="271"/>
            <ac:cxnSpMk id="36" creationId="{06E66680-BA61-C53D-E06B-9CDFB9EF8D17}"/>
          </ac:cxnSpMkLst>
        </pc:cxnChg>
        <pc:cxnChg chg="add mod">
          <ac:chgData name="Gonzalo Maso Talou" userId="40d16d4a-37cc-4c7b-978e-2262d3d43621" providerId="ADAL" clId="{9F0DBA5B-4B3D-439C-AAF7-3A16BE387AA8}" dt="2026-02-06T11:47:23.940" v="2897" actId="1036"/>
          <ac:cxnSpMkLst>
            <pc:docMk/>
            <pc:sldMk cId="227594638" sldId="271"/>
            <ac:cxnSpMk id="51" creationId="{7DF7E6DB-5C56-66B1-E3A1-2DEB74FBEAC5}"/>
          </ac:cxnSpMkLst>
        </pc:cxnChg>
        <pc:cxnChg chg="add mod">
          <ac:chgData name="Gonzalo Maso Talou" userId="40d16d4a-37cc-4c7b-978e-2262d3d43621" providerId="ADAL" clId="{9F0DBA5B-4B3D-439C-AAF7-3A16BE387AA8}" dt="2026-02-06T11:47:31.366" v="2904" actId="1037"/>
          <ac:cxnSpMkLst>
            <pc:docMk/>
            <pc:sldMk cId="227594638" sldId="271"/>
            <ac:cxnSpMk id="52" creationId="{F572A241-0A6C-1633-B32E-BD97861C601B}"/>
          </ac:cxnSpMkLst>
        </pc:cxnChg>
      </pc:sldChg>
      <pc:sldChg chg="modSp add mod ord">
        <pc:chgData name="Gonzalo Maso Talou" userId="40d16d4a-37cc-4c7b-978e-2262d3d43621" providerId="ADAL" clId="{9F0DBA5B-4B3D-439C-AAF7-3A16BE387AA8}" dt="2026-02-07T04:06:43.538" v="4077" actId="27636"/>
        <pc:sldMkLst>
          <pc:docMk/>
          <pc:sldMk cId="3554735056" sldId="272"/>
        </pc:sldMkLst>
        <pc:spChg chg="mod">
          <ac:chgData name="Gonzalo Maso Talou" userId="40d16d4a-37cc-4c7b-978e-2262d3d43621" providerId="ADAL" clId="{9F0DBA5B-4B3D-439C-AAF7-3A16BE387AA8}" dt="2026-02-06T11:52:56" v="3067" actId="20577"/>
          <ac:spMkLst>
            <pc:docMk/>
            <pc:sldMk cId="3554735056" sldId="272"/>
            <ac:spMk id="2" creationId="{EA8E5268-6C47-0858-104C-9106B9755409}"/>
          </ac:spMkLst>
        </pc:spChg>
        <pc:spChg chg="mod">
          <ac:chgData name="Gonzalo Maso Talou" userId="40d16d4a-37cc-4c7b-978e-2262d3d43621" providerId="ADAL" clId="{9F0DBA5B-4B3D-439C-AAF7-3A16BE387AA8}" dt="2026-02-07T04:06:43.538" v="4077" actId="27636"/>
          <ac:spMkLst>
            <pc:docMk/>
            <pc:sldMk cId="3554735056" sldId="272"/>
            <ac:spMk id="3" creationId="{74C26CF2-E6F1-947D-AE45-D7C38B0421CF}"/>
          </ac:spMkLst>
        </pc:spChg>
        <pc:spChg chg="mod">
          <ac:chgData name="Gonzalo Maso Talou" userId="40d16d4a-37cc-4c7b-978e-2262d3d43621" providerId="ADAL" clId="{9F0DBA5B-4B3D-439C-AAF7-3A16BE387AA8}" dt="2026-02-06T11:53:08.605" v="3082" actId="688"/>
          <ac:spMkLst>
            <pc:docMk/>
            <pc:sldMk cId="3554735056" sldId="272"/>
            <ac:spMk id="7" creationId="{4668450E-B076-FCD4-AA91-AA54B2266B5D}"/>
          </ac:spMkLst>
        </pc:spChg>
      </pc:sldChg>
      <pc:sldChg chg="addSp delSp modSp add mod">
        <pc:chgData name="Gonzalo Maso Talou" userId="40d16d4a-37cc-4c7b-978e-2262d3d43621" providerId="ADAL" clId="{9F0DBA5B-4B3D-439C-AAF7-3A16BE387AA8}" dt="2026-02-07T05:08:42.741" v="4634" actId="1582"/>
        <pc:sldMkLst>
          <pc:docMk/>
          <pc:sldMk cId="2452798486" sldId="273"/>
        </pc:sldMkLst>
        <pc:spChg chg="mod">
          <ac:chgData name="Gonzalo Maso Talou" userId="40d16d4a-37cc-4c7b-978e-2262d3d43621" providerId="ADAL" clId="{9F0DBA5B-4B3D-439C-AAF7-3A16BE387AA8}" dt="2026-02-07T04:57:21.813" v="4380" actId="20577"/>
          <ac:spMkLst>
            <pc:docMk/>
            <pc:sldMk cId="2452798486" sldId="273"/>
            <ac:spMk id="2" creationId="{2CA613B3-8481-30BE-5F7D-51178F4FD34F}"/>
          </ac:spMkLst>
        </pc:spChg>
        <pc:spChg chg="del">
          <ac:chgData name="Gonzalo Maso Talou" userId="40d16d4a-37cc-4c7b-978e-2262d3d43621" providerId="ADAL" clId="{9F0DBA5B-4B3D-439C-AAF7-3A16BE387AA8}" dt="2026-02-06T11:54:47.253" v="3113" actId="478"/>
          <ac:spMkLst>
            <pc:docMk/>
            <pc:sldMk cId="2452798486" sldId="273"/>
            <ac:spMk id="3" creationId="{27263B7B-84C4-0FDA-1D3B-D07C89007377}"/>
          </ac:spMkLst>
        </pc:spChg>
        <pc:spChg chg="add mod">
          <ac:chgData name="Gonzalo Maso Talou" userId="40d16d4a-37cc-4c7b-978e-2262d3d43621" providerId="ADAL" clId="{9F0DBA5B-4B3D-439C-AAF7-3A16BE387AA8}" dt="2026-02-07T04:58:05.321" v="4388" actId="1076"/>
          <ac:spMkLst>
            <pc:docMk/>
            <pc:sldMk cId="2452798486" sldId="273"/>
            <ac:spMk id="3" creationId="{34C1E27F-A831-2017-7B30-2D895A1AF84A}"/>
          </ac:spMkLst>
        </pc:spChg>
        <pc:spChg chg="add mod">
          <ac:chgData name="Gonzalo Maso Talou" userId="40d16d4a-37cc-4c7b-978e-2262d3d43621" providerId="ADAL" clId="{9F0DBA5B-4B3D-439C-AAF7-3A16BE387AA8}" dt="2026-02-07T04:59:09.850" v="4413" actId="1035"/>
          <ac:spMkLst>
            <pc:docMk/>
            <pc:sldMk cId="2452798486" sldId="273"/>
            <ac:spMk id="4" creationId="{D38620E3-A18E-E892-EE3A-A382D2A475A6}"/>
          </ac:spMkLst>
        </pc:spChg>
        <pc:spChg chg="add del mod">
          <ac:chgData name="Gonzalo Maso Talou" userId="40d16d4a-37cc-4c7b-978e-2262d3d43621" providerId="ADAL" clId="{9F0DBA5B-4B3D-439C-AAF7-3A16BE387AA8}" dt="2026-02-06T11:55:04.296" v="3117" actId="478"/>
          <ac:spMkLst>
            <pc:docMk/>
            <pc:sldMk cId="2452798486" sldId="273"/>
            <ac:spMk id="4" creationId="{E0C76D38-30B1-2D1A-199A-488E4A63FEE3}"/>
          </ac:spMkLst>
        </pc:spChg>
        <pc:spChg chg="add del mod">
          <ac:chgData name="Gonzalo Maso Talou" userId="40d16d4a-37cc-4c7b-978e-2262d3d43621" providerId="ADAL" clId="{9F0DBA5B-4B3D-439C-AAF7-3A16BE387AA8}" dt="2026-02-06T11:55:04.296" v="3117" actId="478"/>
          <ac:spMkLst>
            <pc:docMk/>
            <pc:sldMk cId="2452798486" sldId="273"/>
            <ac:spMk id="5" creationId="{2F14D444-0DDF-1AF9-61CC-1CF800A89273}"/>
          </ac:spMkLst>
        </pc:spChg>
        <pc:spChg chg="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6" creationId="{CCD3925E-796F-2551-4455-29D8BBA8DA72}"/>
          </ac:spMkLst>
        </pc:spChg>
        <pc:spChg chg="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7" creationId="{FAB014C9-B1F1-271A-EEF2-05C580DF0672}"/>
          </ac:spMkLst>
        </pc:spChg>
        <pc:spChg chg="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8" creationId="{A4114E46-F47B-20DB-C547-F5902B231144}"/>
          </ac:spMkLst>
        </pc:spChg>
        <pc:spChg chg="del">
          <ac:chgData name="Gonzalo Maso Talou" userId="40d16d4a-37cc-4c7b-978e-2262d3d43621" providerId="ADAL" clId="{9F0DBA5B-4B3D-439C-AAF7-3A16BE387AA8}" dt="2026-02-06T11:54:58.142" v="3115" actId="478"/>
          <ac:spMkLst>
            <pc:docMk/>
            <pc:sldMk cId="2452798486" sldId="273"/>
            <ac:spMk id="9" creationId="{D5C15BEB-BE81-DE90-E77D-30393BC0B356}"/>
          </ac:spMkLst>
        </pc:spChg>
        <pc:spChg chg="add del mod">
          <ac:chgData name="Gonzalo Maso Talou" userId="40d16d4a-37cc-4c7b-978e-2262d3d43621" providerId="ADAL" clId="{9F0DBA5B-4B3D-439C-AAF7-3A16BE387AA8}" dt="2026-02-06T11:55:04.296" v="3117" actId="478"/>
          <ac:spMkLst>
            <pc:docMk/>
            <pc:sldMk cId="2452798486" sldId="273"/>
            <ac:spMk id="10" creationId="{4DB432F3-7AC9-CA1C-5053-1118CCAE61B3}"/>
          </ac:spMkLst>
        </pc:spChg>
        <pc:spChg chg="add 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11" creationId="{63F97A80-6EC3-7E43-07D2-B3691F2733AE}"/>
          </ac:spMkLst>
        </pc:spChg>
        <pc:spChg chg="add 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12" creationId="{78F6CB3F-14E6-3D11-6D02-9872BBB77280}"/>
          </ac:spMkLst>
        </pc:spChg>
        <pc:spChg chg="add 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13" creationId="{F8EB6E5F-6333-B3E1-EB53-B72313797A18}"/>
          </ac:spMkLst>
        </pc:spChg>
        <pc:spChg chg="add mod">
          <ac:chgData name="Gonzalo Maso Talou" userId="40d16d4a-37cc-4c7b-978e-2262d3d43621" providerId="ADAL" clId="{9F0DBA5B-4B3D-439C-AAF7-3A16BE387AA8}" dt="2026-02-07T04:59:19.283" v="4424" actId="1035"/>
          <ac:spMkLst>
            <pc:docMk/>
            <pc:sldMk cId="2452798486" sldId="273"/>
            <ac:spMk id="14" creationId="{86E93AF0-5368-265C-6AF7-3857BF7CF520}"/>
          </ac:spMkLst>
        </pc:spChg>
        <pc:spChg chg="add del mod">
          <ac:chgData name="Gonzalo Maso Talou" userId="40d16d4a-37cc-4c7b-978e-2262d3d43621" providerId="ADAL" clId="{9F0DBA5B-4B3D-439C-AAF7-3A16BE387AA8}" dt="2026-02-07T04:57:29.803" v="4381" actId="478"/>
          <ac:spMkLst>
            <pc:docMk/>
            <pc:sldMk cId="2452798486" sldId="273"/>
            <ac:spMk id="15" creationId="{B13F0C09-8BA4-F600-0FE8-92C1D451B9DA}"/>
          </ac:spMkLst>
        </pc:spChg>
        <pc:spChg chg="add del mod">
          <ac:chgData name="Gonzalo Maso Talou" userId="40d16d4a-37cc-4c7b-978e-2262d3d43621" providerId="ADAL" clId="{9F0DBA5B-4B3D-439C-AAF7-3A16BE387AA8}" dt="2026-02-07T04:57:29.803" v="4381" actId="478"/>
          <ac:spMkLst>
            <pc:docMk/>
            <pc:sldMk cId="2452798486" sldId="273"/>
            <ac:spMk id="17" creationId="{2DC60060-21DE-E791-D43A-41723C7FD9EB}"/>
          </ac:spMkLst>
        </pc:spChg>
        <pc:spChg chg="add del mod">
          <ac:chgData name="Gonzalo Maso Talou" userId="40d16d4a-37cc-4c7b-978e-2262d3d43621" providerId="ADAL" clId="{9F0DBA5B-4B3D-439C-AAF7-3A16BE387AA8}" dt="2026-02-07T04:57:33.622" v="4382" actId="478"/>
          <ac:spMkLst>
            <pc:docMk/>
            <pc:sldMk cId="2452798486" sldId="273"/>
            <ac:spMk id="20" creationId="{0FC47FEE-938B-9995-6578-67795CD8BD7D}"/>
          </ac:spMkLst>
        </pc:spChg>
        <pc:spChg chg="add mod">
          <ac:chgData name="Gonzalo Maso Talou" userId="40d16d4a-37cc-4c7b-978e-2262d3d43621" providerId="ADAL" clId="{9F0DBA5B-4B3D-439C-AAF7-3A16BE387AA8}" dt="2026-02-07T05:04:58.338" v="4493" actId="1076"/>
          <ac:spMkLst>
            <pc:docMk/>
            <pc:sldMk cId="2452798486" sldId="273"/>
            <ac:spMk id="30" creationId="{89FB1B1E-7BC3-DBD9-F8AE-0696AD0715A4}"/>
          </ac:spMkLst>
        </pc:spChg>
        <pc:spChg chg="add mod">
          <ac:chgData name="Gonzalo Maso Talou" userId="40d16d4a-37cc-4c7b-978e-2262d3d43621" providerId="ADAL" clId="{9F0DBA5B-4B3D-439C-AAF7-3A16BE387AA8}" dt="2026-02-07T05:05:27.346" v="4508" actId="20577"/>
          <ac:spMkLst>
            <pc:docMk/>
            <pc:sldMk cId="2452798486" sldId="273"/>
            <ac:spMk id="33" creationId="{201AB9A8-F417-0105-3287-93D47E5995DB}"/>
          </ac:spMkLst>
        </pc:spChg>
        <pc:picChg chg="add del mod">
          <ac:chgData name="Gonzalo Maso Talou" userId="40d16d4a-37cc-4c7b-978e-2262d3d43621" providerId="ADAL" clId="{9F0DBA5B-4B3D-439C-AAF7-3A16BE387AA8}" dt="2026-02-07T04:57:29.803" v="4381" actId="478"/>
          <ac:picMkLst>
            <pc:docMk/>
            <pc:sldMk cId="2452798486" sldId="273"/>
            <ac:picMk id="16" creationId="{EF2E69C8-BC48-70DF-41C6-0144FB64E866}"/>
          </ac:picMkLst>
        </pc:picChg>
        <pc:picChg chg="add del mod">
          <ac:chgData name="Gonzalo Maso Talou" userId="40d16d4a-37cc-4c7b-978e-2262d3d43621" providerId="ADAL" clId="{9F0DBA5B-4B3D-439C-AAF7-3A16BE387AA8}" dt="2026-02-07T04:57:29.803" v="4381" actId="478"/>
          <ac:picMkLst>
            <pc:docMk/>
            <pc:sldMk cId="2452798486" sldId="273"/>
            <ac:picMk id="18" creationId="{8A1ECB24-7242-574C-41BC-6F82EF7C2BC6}"/>
          </ac:picMkLst>
        </pc:picChg>
        <pc:picChg chg="add del mod">
          <ac:chgData name="Gonzalo Maso Talou" userId="40d16d4a-37cc-4c7b-978e-2262d3d43621" providerId="ADAL" clId="{9F0DBA5B-4B3D-439C-AAF7-3A16BE387AA8}" dt="2026-02-06T12:02:36.199" v="3177" actId="478"/>
          <ac:picMkLst>
            <pc:docMk/>
            <pc:sldMk cId="2452798486" sldId="273"/>
            <ac:picMk id="19" creationId="{424249C7-E111-DEC2-128C-CBC6C9E8CEAF}"/>
          </ac:picMkLst>
        </pc:picChg>
        <pc:picChg chg="add del mod">
          <ac:chgData name="Gonzalo Maso Talou" userId="40d16d4a-37cc-4c7b-978e-2262d3d43621" providerId="ADAL" clId="{9F0DBA5B-4B3D-439C-AAF7-3A16BE387AA8}" dt="2026-02-06T12:02:45.679" v="3192" actId="478"/>
          <ac:picMkLst>
            <pc:docMk/>
            <pc:sldMk cId="2452798486" sldId="273"/>
            <ac:picMk id="20" creationId="{5BAEE399-D4B2-EF30-01B1-36BA7319FC60}"/>
          </ac:picMkLst>
        </pc:picChg>
        <pc:picChg chg="add del mod">
          <ac:chgData name="Gonzalo Maso Talou" userId="40d16d4a-37cc-4c7b-978e-2262d3d43621" providerId="ADAL" clId="{9F0DBA5B-4B3D-439C-AAF7-3A16BE387AA8}" dt="2026-02-07T04:57:29.803" v="4381" actId="478"/>
          <ac:picMkLst>
            <pc:docMk/>
            <pc:sldMk cId="2452798486" sldId="273"/>
            <ac:picMk id="21" creationId="{9333B472-CC3F-41A9-7025-ED1949018155}"/>
          </ac:picMkLst>
        </pc:picChg>
        <pc:picChg chg="del mod ord">
          <ac:chgData name="Gonzalo Maso Talou" userId="40d16d4a-37cc-4c7b-978e-2262d3d43621" providerId="ADAL" clId="{9F0DBA5B-4B3D-439C-AAF7-3A16BE387AA8}" dt="2026-02-07T04:57:29.803" v="4381" actId="478"/>
          <ac:picMkLst>
            <pc:docMk/>
            <pc:sldMk cId="2452798486" sldId="273"/>
            <ac:picMk id="23" creationId="{7669BB80-B9E9-1D0E-629B-EA8DE249F537}"/>
          </ac:picMkLst>
        </pc:picChg>
        <pc:picChg chg="del mod ord">
          <ac:chgData name="Gonzalo Maso Talou" userId="40d16d4a-37cc-4c7b-978e-2262d3d43621" providerId="ADAL" clId="{9F0DBA5B-4B3D-439C-AAF7-3A16BE387AA8}" dt="2026-02-07T04:57:29.803" v="4381" actId="478"/>
          <ac:picMkLst>
            <pc:docMk/>
            <pc:sldMk cId="2452798486" sldId="273"/>
            <ac:picMk id="25" creationId="{B5377E8B-D15E-7EB6-F1F8-4884698860EB}"/>
          </ac:picMkLst>
        </pc:picChg>
        <pc:cxnChg chg="add del mod">
          <ac:chgData name="Gonzalo Maso Talou" userId="40d16d4a-37cc-4c7b-978e-2262d3d43621" providerId="ADAL" clId="{9F0DBA5B-4B3D-439C-AAF7-3A16BE387AA8}" dt="2026-02-07T04:58:02.917" v="4387" actId="478"/>
          <ac:cxnSpMkLst>
            <pc:docMk/>
            <pc:sldMk cId="2452798486" sldId="273"/>
            <ac:cxnSpMk id="9" creationId="{77C0AE04-906F-6644-86E7-72CE705B6937}"/>
          </ac:cxnSpMkLst>
        </pc:cxnChg>
        <pc:cxnChg chg="add mod">
          <ac:chgData name="Gonzalo Maso Talou" userId="40d16d4a-37cc-4c7b-978e-2262d3d43621" providerId="ADAL" clId="{9F0DBA5B-4B3D-439C-AAF7-3A16BE387AA8}" dt="2026-02-07T05:08:42.741" v="4634" actId="1582"/>
          <ac:cxnSpMkLst>
            <pc:docMk/>
            <pc:sldMk cId="2452798486" sldId="273"/>
            <ac:cxnSpMk id="29" creationId="{4B52E453-17AA-4ECF-C62D-B41E19C0CE18}"/>
          </ac:cxnSpMkLst>
        </pc:cxnChg>
        <pc:cxnChg chg="add mod">
          <ac:chgData name="Gonzalo Maso Talou" userId="40d16d4a-37cc-4c7b-978e-2262d3d43621" providerId="ADAL" clId="{9F0DBA5B-4B3D-439C-AAF7-3A16BE387AA8}" dt="2026-02-07T04:59:38.959" v="4427" actId="1582"/>
          <ac:cxnSpMkLst>
            <pc:docMk/>
            <pc:sldMk cId="2452798486" sldId="273"/>
            <ac:cxnSpMk id="32" creationId="{40E16C69-E394-4072-B149-8B84005A320A}"/>
          </ac:cxnSpMkLst>
        </pc:cxnChg>
      </pc:sldChg>
      <pc:sldChg chg="delSp modSp add mod">
        <pc:chgData name="Gonzalo Maso Talou" userId="40d16d4a-37cc-4c7b-978e-2262d3d43621" providerId="ADAL" clId="{9F0DBA5B-4B3D-439C-AAF7-3A16BE387AA8}" dt="2026-02-07T03:20:51.943" v="3935" actId="1076"/>
        <pc:sldMkLst>
          <pc:docMk/>
          <pc:sldMk cId="3159360313" sldId="274"/>
        </pc:sldMkLst>
        <pc:spChg chg="mod">
          <ac:chgData name="Gonzalo Maso Talou" userId="40d16d4a-37cc-4c7b-978e-2262d3d43621" providerId="ADAL" clId="{9F0DBA5B-4B3D-439C-AAF7-3A16BE387AA8}" dt="2026-02-07T03:14:06.353" v="3699" actId="20577"/>
          <ac:spMkLst>
            <pc:docMk/>
            <pc:sldMk cId="3159360313" sldId="274"/>
            <ac:spMk id="2" creationId="{C62E691C-536B-E446-DFCD-32485CE68D0E}"/>
          </ac:spMkLst>
        </pc:spChg>
        <pc:spChg chg="mod">
          <ac:chgData name="Gonzalo Maso Talou" userId="40d16d4a-37cc-4c7b-978e-2262d3d43621" providerId="ADAL" clId="{9F0DBA5B-4B3D-439C-AAF7-3A16BE387AA8}" dt="2026-02-07T03:20:40.784" v="3933" actId="20577"/>
          <ac:spMkLst>
            <pc:docMk/>
            <pc:sldMk cId="3159360313" sldId="274"/>
            <ac:spMk id="3" creationId="{D0383FC0-6DC0-1DD0-9CA5-1C6DEAC53350}"/>
          </ac:spMkLst>
        </pc:spChg>
        <pc:picChg chg="del mod">
          <ac:chgData name="Gonzalo Maso Talou" userId="40d16d4a-37cc-4c7b-978e-2262d3d43621" providerId="ADAL" clId="{9F0DBA5B-4B3D-439C-AAF7-3A16BE387AA8}" dt="2026-02-07T03:19:05.441" v="3862" actId="478"/>
          <ac:picMkLst>
            <pc:docMk/>
            <pc:sldMk cId="3159360313" sldId="274"/>
            <ac:picMk id="5" creationId="{E244A5AB-E23F-A51E-F78F-9C11782D7AE4}"/>
          </ac:picMkLst>
        </pc:picChg>
        <pc:picChg chg="del mod ord">
          <ac:chgData name="Gonzalo Maso Talou" userId="40d16d4a-37cc-4c7b-978e-2262d3d43621" providerId="ADAL" clId="{9F0DBA5B-4B3D-439C-AAF7-3A16BE387AA8}" dt="2026-02-07T03:19:29.541" v="3877" actId="478"/>
          <ac:picMkLst>
            <pc:docMk/>
            <pc:sldMk cId="3159360313" sldId="274"/>
            <ac:picMk id="11" creationId="{D79B163B-B34B-D848-228A-FC9F41C0A273}"/>
          </ac:picMkLst>
        </pc:picChg>
        <pc:picChg chg="del mod ord">
          <ac:chgData name="Gonzalo Maso Talou" userId="40d16d4a-37cc-4c7b-978e-2262d3d43621" providerId="ADAL" clId="{9F0DBA5B-4B3D-439C-AAF7-3A16BE387AA8}" dt="2026-02-07T03:19:44.450" v="3891" actId="478"/>
          <ac:picMkLst>
            <pc:docMk/>
            <pc:sldMk cId="3159360313" sldId="274"/>
            <ac:picMk id="13" creationId="{6C82D76C-6C9E-7DE8-1FC4-5E6A1038A1D0}"/>
          </ac:picMkLst>
        </pc:picChg>
        <pc:picChg chg="del mod ord">
          <ac:chgData name="Gonzalo Maso Talou" userId="40d16d4a-37cc-4c7b-978e-2262d3d43621" providerId="ADAL" clId="{9F0DBA5B-4B3D-439C-AAF7-3A16BE387AA8}" dt="2026-02-07T03:19:57.290" v="3905" actId="478"/>
          <ac:picMkLst>
            <pc:docMk/>
            <pc:sldMk cId="3159360313" sldId="274"/>
            <ac:picMk id="15" creationId="{81A8E13B-37D0-C8DA-F6F5-8A346C0E5B35}"/>
          </ac:picMkLst>
        </pc:picChg>
        <pc:picChg chg="mod ord">
          <ac:chgData name="Gonzalo Maso Talou" userId="40d16d4a-37cc-4c7b-978e-2262d3d43621" providerId="ADAL" clId="{9F0DBA5B-4B3D-439C-AAF7-3A16BE387AA8}" dt="2026-02-07T03:20:51.943" v="3935" actId="1076"/>
          <ac:picMkLst>
            <pc:docMk/>
            <pc:sldMk cId="3159360313" sldId="274"/>
            <ac:picMk id="17" creationId="{FA9301D9-ADA4-6A75-2C19-0354B87AEBD0}"/>
          </ac:picMkLst>
        </pc:picChg>
      </pc:sldChg>
      <pc:sldChg chg="addSp modSp add mod">
        <pc:chgData name="Gonzalo Maso Talou" userId="40d16d4a-37cc-4c7b-978e-2262d3d43621" providerId="ADAL" clId="{9F0DBA5B-4B3D-439C-AAF7-3A16BE387AA8}" dt="2026-02-07T04:42:14.099" v="4208" actId="20577"/>
        <pc:sldMkLst>
          <pc:docMk/>
          <pc:sldMk cId="1210010926" sldId="275"/>
        </pc:sldMkLst>
        <pc:spChg chg="mod">
          <ac:chgData name="Gonzalo Maso Talou" userId="40d16d4a-37cc-4c7b-978e-2262d3d43621" providerId="ADAL" clId="{9F0DBA5B-4B3D-439C-AAF7-3A16BE387AA8}" dt="2026-02-07T04:42:14.099" v="4208" actId="20577"/>
          <ac:spMkLst>
            <pc:docMk/>
            <pc:sldMk cId="1210010926" sldId="275"/>
            <ac:spMk id="3" creationId="{30C147A4-6BC1-D5AD-E8AE-6704C85529EC}"/>
          </ac:spMkLst>
        </pc:spChg>
        <pc:spChg chg="add mod">
          <ac:chgData name="Gonzalo Maso Talou" userId="40d16d4a-37cc-4c7b-978e-2262d3d43621" providerId="ADAL" clId="{9F0DBA5B-4B3D-439C-AAF7-3A16BE387AA8}" dt="2026-02-07T04:34:46.280" v="4180" actId="1076"/>
          <ac:spMkLst>
            <pc:docMk/>
            <pc:sldMk cId="1210010926" sldId="275"/>
            <ac:spMk id="4" creationId="{FA2C10E8-2E7E-C786-8AA4-485179F48454}"/>
          </ac:spMkLst>
        </pc:spChg>
      </pc:sldChg>
      <pc:sldChg chg="add del">
        <pc:chgData name="Gonzalo Maso Talou" userId="40d16d4a-37cc-4c7b-978e-2262d3d43621" providerId="ADAL" clId="{9F0DBA5B-4B3D-439C-AAF7-3A16BE387AA8}" dt="2026-02-07T05:18:44.669" v="5098" actId="47"/>
        <pc:sldMkLst>
          <pc:docMk/>
          <pc:sldMk cId="1667984094" sldId="276"/>
        </pc:sldMkLst>
      </pc:sldChg>
      <pc:sldChg chg="add del">
        <pc:chgData name="Gonzalo Maso Talou" userId="40d16d4a-37cc-4c7b-978e-2262d3d43621" providerId="ADAL" clId="{9F0DBA5B-4B3D-439C-AAF7-3A16BE387AA8}" dt="2026-02-07T04:53:16.781" v="4358" actId="47"/>
        <pc:sldMkLst>
          <pc:docMk/>
          <pc:sldMk cId="3235297085" sldId="276"/>
        </pc:sldMkLst>
      </pc:sldChg>
      <pc:sldChg chg="addSp delSp modSp add mod">
        <pc:chgData name="Gonzalo Maso Talou" userId="40d16d4a-37cc-4c7b-978e-2262d3d43621" providerId="ADAL" clId="{9F0DBA5B-4B3D-439C-AAF7-3A16BE387AA8}" dt="2026-02-07T05:15:23.134" v="5037" actId="1037"/>
        <pc:sldMkLst>
          <pc:docMk/>
          <pc:sldMk cId="1600946045" sldId="277"/>
        </pc:sldMkLst>
        <pc:spChg chg="mod">
          <ac:chgData name="Gonzalo Maso Talou" userId="40d16d4a-37cc-4c7b-978e-2262d3d43621" providerId="ADAL" clId="{9F0DBA5B-4B3D-439C-AAF7-3A16BE387AA8}" dt="2026-02-07T05:06:20.520" v="4533" actId="6549"/>
          <ac:spMkLst>
            <pc:docMk/>
            <pc:sldMk cId="1600946045" sldId="277"/>
            <ac:spMk id="2" creationId="{76CBE72B-5459-0605-6AA8-AE18AEFBCE93}"/>
          </ac:spMkLst>
        </pc:spChg>
        <pc:spChg chg="mod">
          <ac:chgData name="Gonzalo Maso Talou" userId="40d16d4a-37cc-4c7b-978e-2262d3d43621" providerId="ADAL" clId="{9F0DBA5B-4B3D-439C-AAF7-3A16BE387AA8}" dt="2026-02-07T05:14:18.111" v="4964" actId="1037"/>
          <ac:spMkLst>
            <pc:docMk/>
            <pc:sldMk cId="1600946045" sldId="277"/>
            <ac:spMk id="3" creationId="{40E4474F-F2B6-3A8E-D6A7-461DD0A831F4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4" creationId="{1DD628D7-A5D2-C872-26DC-C16AC78AD14B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6" creationId="{AF01E879-F38C-2322-15AB-C6D005F5C242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7" creationId="{32575028-AF7F-3AC2-31F1-0FB436403C2D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8" creationId="{B4557C7A-BA71-76E3-CF56-03417F99DB40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11" creationId="{A737AAEC-17E9-8383-9159-DBA10C7303B0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12" creationId="{D11AFFCE-EBF6-8551-7BC3-5824B27FA103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13" creationId="{E8D1C807-6CBB-7DFD-AFD8-02B36BE536E2}"/>
          </ac:spMkLst>
        </pc:spChg>
        <pc:spChg chg="mod">
          <ac:chgData name="Gonzalo Maso Talou" userId="40d16d4a-37cc-4c7b-978e-2262d3d43621" providerId="ADAL" clId="{9F0DBA5B-4B3D-439C-AAF7-3A16BE387AA8}" dt="2026-02-07T05:07:42.651" v="4580" actId="404"/>
          <ac:spMkLst>
            <pc:docMk/>
            <pc:sldMk cId="1600946045" sldId="277"/>
            <ac:spMk id="14" creationId="{2ACB6DE5-8630-7C65-8876-BAF44F32A2C1}"/>
          </ac:spMkLst>
        </pc:spChg>
        <pc:spChg chg="add del mod">
          <ac:chgData name="Gonzalo Maso Talou" userId="40d16d4a-37cc-4c7b-978e-2262d3d43621" providerId="ADAL" clId="{9F0DBA5B-4B3D-439C-AAF7-3A16BE387AA8}" dt="2026-02-07T05:11:48.632" v="4730" actId="478"/>
          <ac:spMkLst>
            <pc:docMk/>
            <pc:sldMk cId="1600946045" sldId="277"/>
            <ac:spMk id="16" creationId="{208DA4EA-8FD4-A1FA-CA82-FC86E4735D76}"/>
          </ac:spMkLst>
        </pc:spChg>
        <pc:spChg chg="add mod">
          <ac:chgData name="Gonzalo Maso Talou" userId="40d16d4a-37cc-4c7b-978e-2262d3d43621" providerId="ADAL" clId="{9F0DBA5B-4B3D-439C-AAF7-3A16BE387AA8}" dt="2026-02-07T05:15:23.134" v="5037" actId="1037"/>
          <ac:spMkLst>
            <pc:docMk/>
            <pc:sldMk cId="1600946045" sldId="277"/>
            <ac:spMk id="17" creationId="{10791C21-C4EA-C847-E3E3-B8E75F4BBDA7}"/>
          </ac:spMkLst>
        </pc:spChg>
        <pc:spChg chg="add mod">
          <ac:chgData name="Gonzalo Maso Talou" userId="40d16d4a-37cc-4c7b-978e-2262d3d43621" providerId="ADAL" clId="{9F0DBA5B-4B3D-439C-AAF7-3A16BE387AA8}" dt="2026-02-07T05:15:23.134" v="5037" actId="1037"/>
          <ac:spMkLst>
            <pc:docMk/>
            <pc:sldMk cId="1600946045" sldId="277"/>
            <ac:spMk id="18" creationId="{9BE814EA-8DAA-998D-58E0-54C10AF6A5A8}"/>
          </ac:spMkLst>
        </pc:spChg>
        <pc:spChg chg="add mod">
          <ac:chgData name="Gonzalo Maso Talou" userId="40d16d4a-37cc-4c7b-978e-2262d3d43621" providerId="ADAL" clId="{9F0DBA5B-4B3D-439C-AAF7-3A16BE387AA8}" dt="2026-02-07T05:13:59.289" v="4926" actId="403"/>
          <ac:spMkLst>
            <pc:docMk/>
            <pc:sldMk cId="1600946045" sldId="277"/>
            <ac:spMk id="19" creationId="{1D1B036F-0780-7074-D995-E2386A6DEB3D}"/>
          </ac:spMkLst>
        </pc:spChg>
        <pc:spChg chg="add mod">
          <ac:chgData name="Gonzalo Maso Talou" userId="40d16d4a-37cc-4c7b-978e-2262d3d43621" providerId="ADAL" clId="{9F0DBA5B-4B3D-439C-AAF7-3A16BE387AA8}" dt="2026-02-07T05:14:26.608" v="4968" actId="20577"/>
          <ac:spMkLst>
            <pc:docMk/>
            <pc:sldMk cId="1600946045" sldId="277"/>
            <ac:spMk id="20" creationId="{84CC8062-E3FA-E927-90E0-21ECE1EA3647}"/>
          </ac:spMkLst>
        </pc:spChg>
        <pc:spChg chg="add mod">
          <ac:chgData name="Gonzalo Maso Talou" userId="40d16d4a-37cc-4c7b-978e-2262d3d43621" providerId="ADAL" clId="{9F0DBA5B-4B3D-439C-AAF7-3A16BE387AA8}" dt="2026-02-07T05:15:09.849" v="5009" actId="20577"/>
          <ac:spMkLst>
            <pc:docMk/>
            <pc:sldMk cId="1600946045" sldId="277"/>
            <ac:spMk id="21" creationId="{75AFCD57-C885-72A8-1E7A-129DFD430288}"/>
          </ac:spMkLst>
        </pc:spChg>
        <pc:spChg chg="mod">
          <ac:chgData name="Gonzalo Maso Talou" userId="40d16d4a-37cc-4c7b-978e-2262d3d43621" providerId="ADAL" clId="{9F0DBA5B-4B3D-439C-AAF7-3A16BE387AA8}" dt="2026-02-07T05:14:18.111" v="4964" actId="1037"/>
          <ac:spMkLst>
            <pc:docMk/>
            <pc:sldMk cId="1600946045" sldId="277"/>
            <ac:spMk id="30" creationId="{70729A34-0CFE-26ED-CE85-698FA69F2115}"/>
          </ac:spMkLst>
        </pc:spChg>
        <pc:spChg chg="mod">
          <ac:chgData name="Gonzalo Maso Talou" userId="40d16d4a-37cc-4c7b-978e-2262d3d43621" providerId="ADAL" clId="{9F0DBA5B-4B3D-439C-AAF7-3A16BE387AA8}" dt="2026-02-07T05:14:18.111" v="4964" actId="1037"/>
          <ac:spMkLst>
            <pc:docMk/>
            <pc:sldMk cId="1600946045" sldId="277"/>
            <ac:spMk id="33" creationId="{1CCA883D-A8E3-3E77-FA8D-8C887CE767EA}"/>
          </ac:spMkLst>
        </pc:spChg>
        <pc:grpChg chg="add mod">
          <ac:chgData name="Gonzalo Maso Talou" userId="40d16d4a-37cc-4c7b-978e-2262d3d43621" providerId="ADAL" clId="{9F0DBA5B-4B3D-439C-AAF7-3A16BE387AA8}" dt="2026-02-07T05:15:23.134" v="5037" actId="1037"/>
          <ac:grpSpMkLst>
            <pc:docMk/>
            <pc:sldMk cId="1600946045" sldId="277"/>
            <ac:grpSpMk id="5" creationId="{8F9AB7D1-D847-42C4-8598-4FAD3B5340EC}"/>
          </ac:grpSpMkLst>
        </pc:grpChg>
        <pc:cxnChg chg="add mod">
          <ac:chgData name="Gonzalo Maso Talou" userId="40d16d4a-37cc-4c7b-978e-2262d3d43621" providerId="ADAL" clId="{9F0DBA5B-4B3D-439C-AAF7-3A16BE387AA8}" dt="2026-02-07T05:09:09.378" v="4637" actId="14100"/>
          <ac:cxnSpMkLst>
            <pc:docMk/>
            <pc:sldMk cId="1600946045" sldId="277"/>
            <ac:cxnSpMk id="10" creationId="{F1E0E8E1-CA2A-62DB-E1C1-6C4C7EEB3538}"/>
          </ac:cxnSpMkLst>
        </pc:cxnChg>
        <pc:cxnChg chg="mod">
          <ac:chgData name="Gonzalo Maso Talou" userId="40d16d4a-37cc-4c7b-978e-2262d3d43621" providerId="ADAL" clId="{9F0DBA5B-4B3D-439C-AAF7-3A16BE387AA8}" dt="2026-02-07T05:14:18.111" v="4964" actId="1037"/>
          <ac:cxnSpMkLst>
            <pc:docMk/>
            <pc:sldMk cId="1600946045" sldId="277"/>
            <ac:cxnSpMk id="29" creationId="{008FE9CA-03B7-0EB7-3508-9DC942AF1D4B}"/>
          </ac:cxnSpMkLst>
        </pc:cxnChg>
        <pc:cxnChg chg="mod">
          <ac:chgData name="Gonzalo Maso Talou" userId="40d16d4a-37cc-4c7b-978e-2262d3d43621" providerId="ADAL" clId="{9F0DBA5B-4B3D-439C-AAF7-3A16BE387AA8}" dt="2026-02-07T05:14:18.111" v="4964" actId="1037"/>
          <ac:cxnSpMkLst>
            <pc:docMk/>
            <pc:sldMk cId="1600946045" sldId="277"/>
            <ac:cxnSpMk id="32" creationId="{40A44A36-00BA-52DE-E5A0-A1560F1CCC83}"/>
          </ac:cxnSpMkLst>
        </pc:cxnChg>
      </pc:sldChg>
      <pc:sldChg chg="modSp add del mod">
        <pc:chgData name="Gonzalo Maso Talou" userId="40d16d4a-37cc-4c7b-978e-2262d3d43621" providerId="ADAL" clId="{9F0DBA5B-4B3D-439C-AAF7-3A16BE387AA8}" dt="2026-02-07T05:18:41.092" v="5097" actId="47"/>
        <pc:sldMkLst>
          <pc:docMk/>
          <pc:sldMk cId="2892601106" sldId="278"/>
        </pc:sldMkLst>
        <pc:spChg chg="mod">
          <ac:chgData name="Gonzalo Maso Talou" userId="40d16d4a-37cc-4c7b-978e-2262d3d43621" providerId="ADAL" clId="{9F0DBA5B-4B3D-439C-AAF7-3A16BE387AA8}" dt="2026-02-07T05:18:19.850" v="5094" actId="20577"/>
          <ac:spMkLst>
            <pc:docMk/>
            <pc:sldMk cId="2892601106" sldId="278"/>
            <ac:spMk id="2" creationId="{F6AEC07A-1455-F383-511C-9EE82E6017DA}"/>
          </ac:spMkLst>
        </pc:spChg>
      </pc:sldChg>
      <pc:sldChg chg="addSp delSp modSp add mod">
        <pc:chgData name="Gonzalo Maso Talou" userId="40d16d4a-37cc-4c7b-978e-2262d3d43621" providerId="ADAL" clId="{9F0DBA5B-4B3D-439C-AAF7-3A16BE387AA8}" dt="2026-02-07T05:29:35.442" v="5215" actId="1038"/>
        <pc:sldMkLst>
          <pc:docMk/>
          <pc:sldMk cId="3064793473" sldId="279"/>
        </pc:sldMkLst>
        <pc:spChg chg="mod">
          <ac:chgData name="Gonzalo Maso Talou" userId="40d16d4a-37cc-4c7b-978e-2262d3d43621" providerId="ADAL" clId="{9F0DBA5B-4B3D-439C-AAF7-3A16BE387AA8}" dt="2026-02-07T05:18:38.581" v="5096"/>
          <ac:spMkLst>
            <pc:docMk/>
            <pc:sldMk cId="3064793473" sldId="279"/>
            <ac:spMk id="2" creationId="{619FF2CB-8FFF-2046-8A8F-6D8CEC0FC147}"/>
          </ac:spMkLst>
        </pc:spChg>
        <pc:spChg chg="mod">
          <ac:chgData name="Gonzalo Maso Talou" userId="40d16d4a-37cc-4c7b-978e-2262d3d43621" providerId="ADAL" clId="{9F0DBA5B-4B3D-439C-AAF7-3A16BE387AA8}" dt="2026-02-07T05:28:42.920" v="5204" actId="1035"/>
          <ac:spMkLst>
            <pc:docMk/>
            <pc:sldMk cId="3064793473" sldId="279"/>
            <ac:spMk id="3" creationId="{97BE5D00-0843-9DEC-70E8-DA43C377B4DA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4" creationId="{3E7EF0ED-B2F3-C823-CF83-EE69009F80EE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6" creationId="{CF53629D-604A-BAD9-CC38-89F7A24DA8DE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7" creationId="{A1ED2E8F-CD07-BDD6-8CDF-DF2AFB8FCBAF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8" creationId="{BDA80EEC-A86A-FBF8-3C23-D8C75D6223BC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0" creationId="{16781D7E-88F0-F081-FED6-6EF9EF18BD1D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11" creationId="{494DF8FD-E006-BA1A-32FB-49241A8BD044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12" creationId="{A46C94F7-6DCD-2DC2-7F13-92030B338CD0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13" creationId="{507798CA-DC40-763D-9591-ED85726CFAAB}"/>
          </ac:spMkLst>
        </pc:spChg>
        <pc:spChg chg="mod ord topLvl">
          <ac:chgData name="Gonzalo Maso Talou" userId="40d16d4a-37cc-4c7b-978e-2262d3d43621" providerId="ADAL" clId="{9F0DBA5B-4B3D-439C-AAF7-3A16BE387AA8}" dt="2026-02-07T05:22:32.593" v="5147" actId="164"/>
          <ac:spMkLst>
            <pc:docMk/>
            <pc:sldMk cId="3064793473" sldId="279"/>
            <ac:spMk id="14" creationId="{66CEC97C-5DFC-8D85-1AFE-F1E6D2739B10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5" creationId="{A9563B1D-7F06-0106-0178-D90ECFD51827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6" creationId="{C3E8B577-90DC-9795-7049-86F40C6AA331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7" creationId="{0D202B46-AA03-3AAD-39F1-24ED813FC5AC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8" creationId="{5C97DB1E-4AA7-732E-ACA8-8C02687E5FEB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19" creationId="{56630098-8650-E193-2A75-F75150751B65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20" creationId="{0838D0FC-6723-DA95-5EBF-A23DABD45496}"/>
          </ac:spMkLst>
        </pc:spChg>
        <pc:spChg chg="mod">
          <ac:chgData name="Gonzalo Maso Talou" userId="40d16d4a-37cc-4c7b-978e-2262d3d43621" providerId="ADAL" clId="{9F0DBA5B-4B3D-439C-AAF7-3A16BE387AA8}" dt="2026-02-07T05:20:27.001" v="5127"/>
          <ac:spMkLst>
            <pc:docMk/>
            <pc:sldMk cId="3064793473" sldId="279"/>
            <ac:spMk id="21" creationId="{0D54B06E-5320-C00C-44CF-704CFEAADAA7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24" creationId="{7C6605B8-05E5-0573-8250-AC7F6A8CD3C6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25" creationId="{75C0D899-9BBE-9B02-2502-6796E33F96AE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26" creationId="{6FF11D89-FF44-A761-E393-A8D309EA13CE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27" creationId="{7FD54255-BCFE-CC30-3B59-A23D98784CAC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28" creationId="{A0DF4D9B-17AE-B301-EF8A-0DE108BA8081}"/>
          </ac:spMkLst>
        </pc:spChg>
        <pc:spChg chg="mod">
          <ac:chgData name="Gonzalo Maso Talou" userId="40d16d4a-37cc-4c7b-978e-2262d3d43621" providerId="ADAL" clId="{9F0DBA5B-4B3D-439C-AAF7-3A16BE387AA8}" dt="2026-02-07T05:29:24.124" v="5206" actId="164"/>
          <ac:spMkLst>
            <pc:docMk/>
            <pc:sldMk cId="3064793473" sldId="279"/>
            <ac:spMk id="30" creationId="{840A2521-73F6-DF16-9FAF-06FDEF663684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31" creationId="{9F9CC9E0-5DD4-2CF4-3A6B-3D4B87D35F0A}"/>
          </ac:spMkLst>
        </pc:spChg>
        <pc:spChg chg="mod">
          <ac:chgData name="Gonzalo Maso Talou" userId="40d16d4a-37cc-4c7b-978e-2262d3d43621" providerId="ADAL" clId="{9F0DBA5B-4B3D-439C-AAF7-3A16BE387AA8}" dt="2026-02-07T05:29:28.783" v="5207" actId="164"/>
          <ac:spMkLst>
            <pc:docMk/>
            <pc:sldMk cId="3064793473" sldId="279"/>
            <ac:spMk id="33" creationId="{CD867155-8D18-1938-3238-C847FCF3E345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34" creationId="{168D83E7-FB34-6338-A0A4-35FED06D4386}"/>
          </ac:spMkLst>
        </pc:spChg>
        <pc:spChg chg="mod">
          <ac:chgData name="Gonzalo Maso Talou" userId="40d16d4a-37cc-4c7b-978e-2262d3d43621" providerId="ADAL" clId="{9F0DBA5B-4B3D-439C-AAF7-3A16BE387AA8}" dt="2026-02-07T05:22:35.554" v="5148"/>
          <ac:spMkLst>
            <pc:docMk/>
            <pc:sldMk cId="3064793473" sldId="279"/>
            <ac:spMk id="35" creationId="{841A284B-21A7-E44F-9E14-B115D4AE2ACA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37" creationId="{A0747B79-25DC-C1CE-751D-A7378121193B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38" creationId="{EF767D19-4396-2E66-8C36-B5CE767036F1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39" creationId="{A4D56666-1A41-6CE1-2392-17ED070A7D34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40" creationId="{FB9B0A0D-87F7-AA89-4872-5084C517836C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41" creationId="{BEBE3AAC-8123-179E-2061-CDE11B3AE4BD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42" creationId="{CBDC574C-A929-5DCF-77DE-635FEB6C0601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43" creationId="{FE176A7B-2266-F48D-CF23-B79C83B917D9}"/>
          </ac:spMkLst>
        </pc:spChg>
        <pc:spChg chg="mod">
          <ac:chgData name="Gonzalo Maso Talou" userId="40d16d4a-37cc-4c7b-978e-2262d3d43621" providerId="ADAL" clId="{9F0DBA5B-4B3D-439C-AAF7-3A16BE387AA8}" dt="2026-02-07T05:22:36.747" v="5149"/>
          <ac:spMkLst>
            <pc:docMk/>
            <pc:sldMk cId="3064793473" sldId="279"/>
            <ac:spMk id="44" creationId="{5B78A42D-AEC9-E72A-8A02-336D82C932ED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46" creationId="{F731FA40-CF4A-2310-5B50-9BA594493B98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47" creationId="{4F157B71-1A60-55E3-B45B-81A4F33DD16F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48" creationId="{A5764059-EC8B-B2DB-5B10-6E14B3DB5507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49" creationId="{5173DB2D-F6F7-8C8A-4CC1-9929A1BD225B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50" creationId="{FA7605D8-B22B-798F-8FAC-704DE3674363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51" creationId="{26E5DBFC-7923-D6DC-2679-989ECCA733AC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52" creationId="{37299E0A-C500-071B-0B8C-197E79A800FA}"/>
          </ac:spMkLst>
        </pc:spChg>
        <pc:spChg chg="mod">
          <ac:chgData name="Gonzalo Maso Talou" userId="40d16d4a-37cc-4c7b-978e-2262d3d43621" providerId="ADAL" clId="{9F0DBA5B-4B3D-439C-AAF7-3A16BE387AA8}" dt="2026-02-07T05:22:37.329" v="5150"/>
          <ac:spMkLst>
            <pc:docMk/>
            <pc:sldMk cId="3064793473" sldId="279"/>
            <ac:spMk id="53" creationId="{A766C0C2-F7BF-443B-C410-7441CFF5BEBE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55" creationId="{7D9D4CF1-9651-2B3B-4DA8-8B1DA88BA7E4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56" creationId="{0B646203-3C97-8570-10C3-E2E2468E68CC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57" creationId="{AC52864B-218C-8C97-E6CC-5568D703ED1C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58" creationId="{9376A5BB-B9EE-F9DE-A7FD-E45A26CFC8A1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59" creationId="{A9AB8BA4-881A-4BEC-07A3-DE9D81605F7A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60" creationId="{8006DA3D-16FD-0E5B-8C53-55E4A1D67AB2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61" creationId="{2DF7FBA1-7DB1-4D62-FC5A-C667751AD74C}"/>
          </ac:spMkLst>
        </pc:spChg>
        <pc:spChg chg="mod">
          <ac:chgData name="Gonzalo Maso Talou" userId="40d16d4a-37cc-4c7b-978e-2262d3d43621" providerId="ADAL" clId="{9F0DBA5B-4B3D-439C-AAF7-3A16BE387AA8}" dt="2026-02-07T05:22:37.628" v="5151"/>
          <ac:spMkLst>
            <pc:docMk/>
            <pc:sldMk cId="3064793473" sldId="279"/>
            <ac:spMk id="62" creationId="{AAE25509-FA75-56EB-721B-A9F43D91407A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4" creationId="{9DC4EAD7-0D8E-7054-B59D-8C1BC5481A2D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5" creationId="{B7929335-FFDE-3931-FB1B-6087048E0432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6" creationId="{71535B13-7848-013F-0D4E-A8C3EE775908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7" creationId="{612EC006-4138-3205-A3C4-BCC996B940C2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8" creationId="{32485256-8935-F3DB-18EF-51DFA4B4417F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69" creationId="{FAE52A24-34D5-9312-BE67-7FF69266029C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70" creationId="{0F9617C9-97E8-E37A-1021-E849764B52CD}"/>
          </ac:spMkLst>
        </pc:spChg>
        <pc:spChg chg="mod">
          <ac:chgData name="Gonzalo Maso Talou" userId="40d16d4a-37cc-4c7b-978e-2262d3d43621" providerId="ADAL" clId="{9F0DBA5B-4B3D-439C-AAF7-3A16BE387AA8}" dt="2026-02-07T05:22:37.913" v="5152"/>
          <ac:spMkLst>
            <pc:docMk/>
            <pc:sldMk cId="3064793473" sldId="279"/>
            <ac:spMk id="71" creationId="{21452582-D462-DA2C-E323-BB27F5C2E52D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3" creationId="{B51AB3D7-B863-4F69-DF96-5CC452C31251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4" creationId="{DBF36950-B8A6-8D8E-E955-227B34EFAC9F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5" creationId="{231A2AA4-490A-F076-60F6-2630C6C99EAD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6" creationId="{7172A4F6-0CE2-EF7B-3EB7-527CFB218DFC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7" creationId="{FE015BD9-4305-AB0F-AEDB-907BDDE208AC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8" creationId="{C97F5D14-6D5F-9C8D-3CC6-BCE4ECD8B74C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79" creationId="{1F0A7709-A115-AF43-FCB5-52B969BE0AD0}"/>
          </ac:spMkLst>
        </pc:spChg>
        <pc:spChg chg="mod">
          <ac:chgData name="Gonzalo Maso Talou" userId="40d16d4a-37cc-4c7b-978e-2262d3d43621" providerId="ADAL" clId="{9F0DBA5B-4B3D-439C-AAF7-3A16BE387AA8}" dt="2026-02-07T05:22:38.160" v="5153"/>
          <ac:spMkLst>
            <pc:docMk/>
            <pc:sldMk cId="3064793473" sldId="279"/>
            <ac:spMk id="80" creationId="{E97BE0CA-A68A-3BD8-D656-1D38DA98C7C6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2" creationId="{3F80FAF2-DE4D-5FF5-1D0E-7EFFA581B601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3" creationId="{4DB0A8D5-D0F2-647E-4573-1EE6EA2C4C68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4" creationId="{70F79998-BEF4-C1E8-9153-21284A48318B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5" creationId="{137A925C-0490-6DCF-55EE-848FB558903C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6" creationId="{B8385998-8F65-3BF0-6BF9-F2456040D923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7" creationId="{6C2493A6-9E11-3289-D379-AEDB67181CAF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8" creationId="{D410195C-6535-06DD-CAD8-BAB5921B3FD0}"/>
          </ac:spMkLst>
        </pc:spChg>
        <pc:spChg chg="mod">
          <ac:chgData name="Gonzalo Maso Talou" userId="40d16d4a-37cc-4c7b-978e-2262d3d43621" providerId="ADAL" clId="{9F0DBA5B-4B3D-439C-AAF7-3A16BE387AA8}" dt="2026-02-07T05:22:38.409" v="5154"/>
          <ac:spMkLst>
            <pc:docMk/>
            <pc:sldMk cId="3064793473" sldId="279"/>
            <ac:spMk id="89" creationId="{B9ABAE40-6B7E-32FA-2890-8AB28EC50400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1" creationId="{D46376DD-C99C-B8A4-46B3-693D3A6FAF61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2" creationId="{1114C156-F3C0-CBED-59FB-0B567C56ABC8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3" creationId="{84C18716-E9FE-A552-AFBC-8BE5E25FA586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4" creationId="{77357F49-B569-526B-8015-ED1B8D7BBC03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5" creationId="{C68E4297-0BF4-EA54-16E6-EF3B61EACF0A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6" creationId="{7BC58FA1-A3E9-ADF7-6794-F7C68B1E8EA5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7" creationId="{0FED85D1-F4F1-8A16-D963-E1629827DC86}"/>
          </ac:spMkLst>
        </pc:spChg>
        <pc:spChg chg="mod">
          <ac:chgData name="Gonzalo Maso Talou" userId="40d16d4a-37cc-4c7b-978e-2262d3d43621" providerId="ADAL" clId="{9F0DBA5B-4B3D-439C-AAF7-3A16BE387AA8}" dt="2026-02-07T05:22:38.713" v="5155"/>
          <ac:spMkLst>
            <pc:docMk/>
            <pc:sldMk cId="3064793473" sldId="279"/>
            <ac:spMk id="98" creationId="{C40914CD-3DA7-B7F7-5793-C264D1A0E4C3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0" creationId="{7AB4F9D1-3E5E-8039-28FE-F892670F497F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1" creationId="{B0E94AA6-75CC-DCD0-F6B7-0C16322394E9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2" creationId="{BDAF7BDC-18C6-254C-65C6-7960E32EE66A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3" creationId="{DEDBC476-33CD-3BD7-3A26-1646BF9BEA21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4" creationId="{4C485911-38A5-01EF-05F9-78B51CB021BC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5" creationId="{A344E502-638E-332D-20A0-C0A49A3CD3DC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6" creationId="{423583EA-F3B0-C9BF-F4A7-D5DAD721DB9A}"/>
          </ac:spMkLst>
        </pc:spChg>
        <pc:spChg chg="mod">
          <ac:chgData name="Gonzalo Maso Talou" userId="40d16d4a-37cc-4c7b-978e-2262d3d43621" providerId="ADAL" clId="{9F0DBA5B-4B3D-439C-AAF7-3A16BE387AA8}" dt="2026-02-07T05:22:38.973" v="5156"/>
          <ac:spMkLst>
            <pc:docMk/>
            <pc:sldMk cId="3064793473" sldId="279"/>
            <ac:spMk id="107" creationId="{F6592662-22DE-10DC-1A3F-5635D5ADC996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09" creationId="{E1A58FBE-1C3C-09AB-C026-79D571C95F3C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0" creationId="{B5369502-FA08-EE95-1FBD-152229366BC6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1" creationId="{62EE2902-C527-E345-1217-E4931AC6307A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2" creationId="{0ADDDE01-5EC8-ADCA-539C-A89BACFDE6AF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3" creationId="{2778097E-7A3D-88F4-8C23-2FE196A0C91C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4" creationId="{9B720D34-F33F-E55A-424C-D6F1245861D7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5" creationId="{FF687B1D-EAD5-ABCA-2DA3-0A58A3BD4507}"/>
          </ac:spMkLst>
        </pc:spChg>
        <pc:spChg chg="mod">
          <ac:chgData name="Gonzalo Maso Talou" userId="40d16d4a-37cc-4c7b-978e-2262d3d43621" providerId="ADAL" clId="{9F0DBA5B-4B3D-439C-AAF7-3A16BE387AA8}" dt="2026-02-07T05:22:39.919" v="5157"/>
          <ac:spMkLst>
            <pc:docMk/>
            <pc:sldMk cId="3064793473" sldId="279"/>
            <ac:spMk id="116" creationId="{9CB51140-DD2B-67A6-DF28-897C78127648}"/>
          </ac:spMkLst>
        </pc:spChg>
        <pc:grpChg chg="add del mod">
          <ac:chgData name="Gonzalo Maso Talou" userId="40d16d4a-37cc-4c7b-978e-2262d3d43621" providerId="ADAL" clId="{9F0DBA5B-4B3D-439C-AAF7-3A16BE387AA8}" dt="2026-02-07T05:22:13.374" v="5144" actId="165"/>
          <ac:grpSpMkLst>
            <pc:docMk/>
            <pc:sldMk cId="3064793473" sldId="279"/>
            <ac:grpSpMk id="5" creationId="{63733812-1332-4801-22DD-F1430558D5CA}"/>
          </ac:grpSpMkLst>
        </pc:grpChg>
        <pc:grpChg chg="add del mod">
          <ac:chgData name="Gonzalo Maso Talou" userId="40d16d4a-37cc-4c7b-978e-2262d3d43621" providerId="ADAL" clId="{9F0DBA5B-4B3D-439C-AAF7-3A16BE387AA8}" dt="2026-02-07T05:20:58.971" v="5129" actId="478"/>
          <ac:grpSpMkLst>
            <pc:docMk/>
            <pc:sldMk cId="3064793473" sldId="279"/>
            <ac:grpSpMk id="9" creationId="{523B33E0-41C9-52D0-3E18-C4EAC402B779}"/>
          </ac:grpSpMkLst>
        </pc:grpChg>
        <pc:grpChg chg="add mod">
          <ac:chgData name="Gonzalo Maso Talou" userId="40d16d4a-37cc-4c7b-978e-2262d3d43621" providerId="ADAL" clId="{9F0DBA5B-4B3D-439C-AAF7-3A16BE387AA8}" dt="2026-02-07T05:22:32.593" v="5147" actId="164"/>
          <ac:grpSpMkLst>
            <pc:docMk/>
            <pc:sldMk cId="3064793473" sldId="279"/>
            <ac:grpSpMk id="22" creationId="{D597BF19-09FE-63D2-57C6-7362292F112A}"/>
          </ac:grpSpMkLst>
        </pc:grpChg>
        <pc:grpChg chg="add mod">
          <ac:chgData name="Gonzalo Maso Talou" userId="40d16d4a-37cc-4c7b-978e-2262d3d43621" providerId="ADAL" clId="{9F0DBA5B-4B3D-439C-AAF7-3A16BE387AA8}" dt="2026-02-07T05:22:35.554" v="5148"/>
          <ac:grpSpMkLst>
            <pc:docMk/>
            <pc:sldMk cId="3064793473" sldId="279"/>
            <ac:grpSpMk id="23" creationId="{FAD46FB0-7AA1-8177-59ED-D107AC60CD42}"/>
          </ac:grpSpMkLst>
        </pc:grpChg>
        <pc:grpChg chg="add mod">
          <ac:chgData name="Gonzalo Maso Talou" userId="40d16d4a-37cc-4c7b-978e-2262d3d43621" providerId="ADAL" clId="{9F0DBA5B-4B3D-439C-AAF7-3A16BE387AA8}" dt="2026-02-07T05:22:36.747" v="5149"/>
          <ac:grpSpMkLst>
            <pc:docMk/>
            <pc:sldMk cId="3064793473" sldId="279"/>
            <ac:grpSpMk id="36" creationId="{50D6B4D9-6BBF-9E00-F5CA-FB1E4D8F212F}"/>
          </ac:grpSpMkLst>
        </pc:grpChg>
        <pc:grpChg chg="add mod">
          <ac:chgData name="Gonzalo Maso Talou" userId="40d16d4a-37cc-4c7b-978e-2262d3d43621" providerId="ADAL" clId="{9F0DBA5B-4B3D-439C-AAF7-3A16BE387AA8}" dt="2026-02-07T05:22:37.329" v="5150"/>
          <ac:grpSpMkLst>
            <pc:docMk/>
            <pc:sldMk cId="3064793473" sldId="279"/>
            <ac:grpSpMk id="45" creationId="{2B375989-8296-E0E8-F46E-4BEE4B6E8C00}"/>
          </ac:grpSpMkLst>
        </pc:grpChg>
        <pc:grpChg chg="add mod">
          <ac:chgData name="Gonzalo Maso Talou" userId="40d16d4a-37cc-4c7b-978e-2262d3d43621" providerId="ADAL" clId="{9F0DBA5B-4B3D-439C-AAF7-3A16BE387AA8}" dt="2026-02-07T05:22:37.628" v="5151"/>
          <ac:grpSpMkLst>
            <pc:docMk/>
            <pc:sldMk cId="3064793473" sldId="279"/>
            <ac:grpSpMk id="54" creationId="{5A94A9B2-51CD-6D18-04E0-12738FE755D0}"/>
          </ac:grpSpMkLst>
        </pc:grpChg>
        <pc:grpChg chg="add mod">
          <ac:chgData name="Gonzalo Maso Talou" userId="40d16d4a-37cc-4c7b-978e-2262d3d43621" providerId="ADAL" clId="{9F0DBA5B-4B3D-439C-AAF7-3A16BE387AA8}" dt="2026-02-07T05:22:37.913" v="5152"/>
          <ac:grpSpMkLst>
            <pc:docMk/>
            <pc:sldMk cId="3064793473" sldId="279"/>
            <ac:grpSpMk id="63" creationId="{05AD73C4-CED6-376C-FA6F-A3069211369C}"/>
          </ac:grpSpMkLst>
        </pc:grpChg>
        <pc:grpChg chg="add del mod">
          <ac:chgData name="Gonzalo Maso Talou" userId="40d16d4a-37cc-4c7b-978e-2262d3d43621" providerId="ADAL" clId="{9F0DBA5B-4B3D-439C-AAF7-3A16BE387AA8}" dt="2026-02-07T05:28:24.471" v="5164" actId="478"/>
          <ac:grpSpMkLst>
            <pc:docMk/>
            <pc:sldMk cId="3064793473" sldId="279"/>
            <ac:grpSpMk id="72" creationId="{DB11F365-5401-CDAB-5A96-7EC70F36196F}"/>
          </ac:grpSpMkLst>
        </pc:grpChg>
        <pc:grpChg chg="add del mod">
          <ac:chgData name="Gonzalo Maso Talou" userId="40d16d4a-37cc-4c7b-978e-2262d3d43621" providerId="ADAL" clId="{9F0DBA5B-4B3D-439C-AAF7-3A16BE387AA8}" dt="2026-02-07T05:28:22.419" v="5163" actId="478"/>
          <ac:grpSpMkLst>
            <pc:docMk/>
            <pc:sldMk cId="3064793473" sldId="279"/>
            <ac:grpSpMk id="81" creationId="{D608A192-03BE-E15A-CC09-C02C7137FF68}"/>
          </ac:grpSpMkLst>
        </pc:grpChg>
        <pc:grpChg chg="add del mod">
          <ac:chgData name="Gonzalo Maso Talou" userId="40d16d4a-37cc-4c7b-978e-2262d3d43621" providerId="ADAL" clId="{9F0DBA5B-4B3D-439C-AAF7-3A16BE387AA8}" dt="2026-02-07T05:28:18.914" v="5162" actId="478"/>
          <ac:grpSpMkLst>
            <pc:docMk/>
            <pc:sldMk cId="3064793473" sldId="279"/>
            <ac:grpSpMk id="90" creationId="{60310B22-F6A1-2776-0DE0-305754721032}"/>
          </ac:grpSpMkLst>
        </pc:grpChg>
        <pc:grpChg chg="add del mod">
          <ac:chgData name="Gonzalo Maso Talou" userId="40d16d4a-37cc-4c7b-978e-2262d3d43621" providerId="ADAL" clId="{9F0DBA5B-4B3D-439C-AAF7-3A16BE387AA8}" dt="2026-02-07T05:28:18.914" v="5162" actId="478"/>
          <ac:grpSpMkLst>
            <pc:docMk/>
            <pc:sldMk cId="3064793473" sldId="279"/>
            <ac:grpSpMk id="99" creationId="{B303D75C-EA0A-D605-6070-7C340FA8DF01}"/>
          </ac:grpSpMkLst>
        </pc:grpChg>
        <pc:grpChg chg="add del mod">
          <ac:chgData name="Gonzalo Maso Talou" userId="40d16d4a-37cc-4c7b-978e-2262d3d43621" providerId="ADAL" clId="{9F0DBA5B-4B3D-439C-AAF7-3A16BE387AA8}" dt="2026-02-07T05:28:18.914" v="5162" actId="478"/>
          <ac:grpSpMkLst>
            <pc:docMk/>
            <pc:sldMk cId="3064793473" sldId="279"/>
            <ac:grpSpMk id="108" creationId="{AB0535E7-A273-B416-B64A-CD00BEC0D664}"/>
          </ac:grpSpMkLst>
        </pc:grpChg>
        <pc:grpChg chg="add mod">
          <ac:chgData name="Gonzalo Maso Talou" userId="40d16d4a-37cc-4c7b-978e-2262d3d43621" providerId="ADAL" clId="{9F0DBA5B-4B3D-439C-AAF7-3A16BE387AA8}" dt="2026-02-07T05:29:35.442" v="5215" actId="1038"/>
          <ac:grpSpMkLst>
            <pc:docMk/>
            <pc:sldMk cId="3064793473" sldId="279"/>
            <ac:grpSpMk id="119" creationId="{DCA81FB4-2805-6C8D-5362-AC70F1B81F14}"/>
          </ac:grpSpMkLst>
        </pc:grpChg>
        <pc:grpChg chg="add mod">
          <ac:chgData name="Gonzalo Maso Talou" userId="40d16d4a-37cc-4c7b-978e-2262d3d43621" providerId="ADAL" clId="{9F0DBA5B-4B3D-439C-AAF7-3A16BE387AA8}" dt="2026-02-07T05:29:35.442" v="5215" actId="1038"/>
          <ac:grpSpMkLst>
            <pc:docMk/>
            <pc:sldMk cId="3064793473" sldId="279"/>
            <ac:grpSpMk id="120" creationId="{23F86AC9-8524-5C90-11F8-1687F363159D}"/>
          </ac:grpSpMkLst>
        </pc:grpChg>
        <pc:picChg chg="add mod">
          <ac:chgData name="Gonzalo Maso Talou" userId="40d16d4a-37cc-4c7b-978e-2262d3d43621" providerId="ADAL" clId="{9F0DBA5B-4B3D-439C-AAF7-3A16BE387AA8}" dt="2026-02-07T05:28:49.920" v="5205" actId="1076"/>
          <ac:picMkLst>
            <pc:docMk/>
            <pc:sldMk cId="3064793473" sldId="279"/>
            <ac:picMk id="118" creationId="{0E715658-CF11-BFE3-BC71-44BFF8BF7232}"/>
          </ac:picMkLst>
        </pc:picChg>
        <pc:cxnChg chg="mod">
          <ac:chgData name="Gonzalo Maso Talou" userId="40d16d4a-37cc-4c7b-978e-2262d3d43621" providerId="ADAL" clId="{9F0DBA5B-4B3D-439C-AAF7-3A16BE387AA8}" dt="2026-02-07T05:29:24.124" v="5206" actId="164"/>
          <ac:cxnSpMkLst>
            <pc:docMk/>
            <pc:sldMk cId="3064793473" sldId="279"/>
            <ac:cxnSpMk id="29" creationId="{3419D92C-0669-DD2E-CD0B-6A28C3D29091}"/>
          </ac:cxnSpMkLst>
        </pc:cxnChg>
        <pc:cxnChg chg="mod">
          <ac:chgData name="Gonzalo Maso Talou" userId="40d16d4a-37cc-4c7b-978e-2262d3d43621" providerId="ADAL" clId="{9F0DBA5B-4B3D-439C-AAF7-3A16BE387AA8}" dt="2026-02-07T05:29:28.783" v="5207" actId="164"/>
          <ac:cxnSpMkLst>
            <pc:docMk/>
            <pc:sldMk cId="3064793473" sldId="279"/>
            <ac:cxnSpMk id="32" creationId="{E6847CB9-3566-0CFB-DEF0-F9F036983FDC}"/>
          </ac:cxnSpMkLst>
        </pc:cxnChg>
      </pc:sldChg>
      <pc:sldChg chg="addSp delSp modSp add mod">
        <pc:chgData name="Gonzalo Maso Talou" userId="40d16d4a-37cc-4c7b-978e-2262d3d43621" providerId="ADAL" clId="{9F0DBA5B-4B3D-439C-AAF7-3A16BE387AA8}" dt="2026-02-07T06:16:58.087" v="5584" actId="14100"/>
        <pc:sldMkLst>
          <pc:docMk/>
          <pc:sldMk cId="2975337838" sldId="280"/>
        </pc:sldMkLst>
        <pc:spChg chg="mod">
          <ac:chgData name="Gonzalo Maso Talou" userId="40d16d4a-37cc-4c7b-978e-2262d3d43621" providerId="ADAL" clId="{9F0DBA5B-4B3D-439C-AAF7-3A16BE387AA8}" dt="2026-02-07T06:16:58.087" v="5584" actId="14100"/>
          <ac:spMkLst>
            <pc:docMk/>
            <pc:sldMk cId="2975337838" sldId="280"/>
            <ac:spMk id="2" creationId="{5C240C9C-C63A-D0DF-D8A6-D8A0736B0594}"/>
          </ac:spMkLst>
        </pc:spChg>
        <pc:spChg chg="del">
          <ac:chgData name="Gonzalo Maso Talou" userId="40d16d4a-37cc-4c7b-978e-2262d3d43621" providerId="ADAL" clId="{9F0DBA5B-4B3D-439C-AAF7-3A16BE387AA8}" dt="2026-02-07T05:57:46.747" v="5424" actId="478"/>
          <ac:spMkLst>
            <pc:docMk/>
            <pc:sldMk cId="2975337838" sldId="280"/>
            <ac:spMk id="10" creationId="{09C7DD74-0BF2-B2A2-8677-6422F827969D}"/>
          </ac:spMkLst>
        </pc:spChg>
        <pc:spChg chg="del">
          <ac:chgData name="Gonzalo Maso Talou" userId="40d16d4a-37cc-4c7b-978e-2262d3d43621" providerId="ADAL" clId="{9F0DBA5B-4B3D-439C-AAF7-3A16BE387AA8}" dt="2026-02-07T05:57:46.747" v="5424" actId="478"/>
          <ac:spMkLst>
            <pc:docMk/>
            <pc:sldMk cId="2975337838" sldId="280"/>
            <ac:spMk id="11" creationId="{4313269D-5551-4A28-B898-05D3C910B376}"/>
          </ac:spMkLst>
        </pc:sp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4" creationId="{37C847E8-1587-FC53-9BF5-1B6D0D1FF42C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6" creationId="{942749F4-EA00-18A1-64BC-2716DDA47555}"/>
          </ac:picMkLst>
        </pc:picChg>
        <pc:picChg chg="del mod">
          <ac:chgData name="Gonzalo Maso Talou" userId="40d16d4a-37cc-4c7b-978e-2262d3d43621" providerId="ADAL" clId="{9F0DBA5B-4B3D-439C-AAF7-3A16BE387AA8}" dt="2026-02-07T06:05:01.310" v="5445" actId="478"/>
          <ac:picMkLst>
            <pc:docMk/>
            <pc:sldMk cId="2975337838" sldId="280"/>
            <ac:picMk id="8" creationId="{E6C49365-3AAE-0405-A539-EA0E794AEAA3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9" creationId="{4B034501-0028-10A4-62AB-63EBDE195B5D}"/>
          </ac:picMkLst>
        </pc:picChg>
        <pc:picChg chg="del mod ord">
          <ac:chgData name="Gonzalo Maso Talou" userId="40d16d4a-37cc-4c7b-978e-2262d3d43621" providerId="ADAL" clId="{9F0DBA5B-4B3D-439C-AAF7-3A16BE387AA8}" dt="2026-02-07T06:05:14.185" v="5459" actId="478"/>
          <ac:picMkLst>
            <pc:docMk/>
            <pc:sldMk cId="2975337838" sldId="280"/>
            <ac:picMk id="13" creationId="{52437510-C95B-17BC-189C-2A84C956F027}"/>
          </ac:picMkLst>
        </pc:picChg>
        <pc:picChg chg="del mod ord">
          <ac:chgData name="Gonzalo Maso Talou" userId="40d16d4a-37cc-4c7b-978e-2262d3d43621" providerId="ADAL" clId="{9F0DBA5B-4B3D-439C-AAF7-3A16BE387AA8}" dt="2026-02-07T06:07:07.111" v="5490" actId="478"/>
          <ac:picMkLst>
            <pc:docMk/>
            <pc:sldMk cId="2975337838" sldId="280"/>
            <ac:picMk id="15" creationId="{93E260BD-F3F1-9B64-CDD9-D0A33A91A29F}"/>
          </ac:picMkLst>
        </pc:picChg>
        <pc:picChg chg="add del mod">
          <ac:chgData name="Gonzalo Maso Talou" userId="40d16d4a-37cc-4c7b-978e-2262d3d43621" providerId="ADAL" clId="{9F0DBA5B-4B3D-439C-AAF7-3A16BE387AA8}" dt="2026-02-07T06:06:53.358" v="5475" actId="478"/>
          <ac:picMkLst>
            <pc:docMk/>
            <pc:sldMk cId="2975337838" sldId="280"/>
            <ac:picMk id="17" creationId="{39E0D654-4EE4-89A3-9276-663A9C6EAC98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18" creationId="{3C131E87-3FCC-7D14-EB5B-A9ACAB63961E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20" creationId="{A165685B-6CDE-F33A-C8EB-1F2AA0CDD3B2}"/>
          </ac:picMkLst>
        </pc:picChg>
        <pc:picChg chg="del mod ord">
          <ac:chgData name="Gonzalo Maso Talou" userId="40d16d4a-37cc-4c7b-978e-2262d3d43621" providerId="ADAL" clId="{9F0DBA5B-4B3D-439C-AAF7-3A16BE387AA8}" dt="2026-02-07T06:07:16.369" v="5504" actId="478"/>
          <ac:picMkLst>
            <pc:docMk/>
            <pc:sldMk cId="2975337838" sldId="280"/>
            <ac:picMk id="21" creationId="{31AEA6A5-9730-0AA7-C27A-0B885E2221C7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23" creationId="{C4A2E7EA-0067-76A2-0B76-FFD07024E3D2}"/>
          </ac:picMkLst>
        </pc:picChg>
        <pc:picChg chg="del mod ord">
          <ac:chgData name="Gonzalo Maso Talou" userId="40d16d4a-37cc-4c7b-978e-2262d3d43621" providerId="ADAL" clId="{9F0DBA5B-4B3D-439C-AAF7-3A16BE387AA8}" dt="2026-02-07T06:09:46.709" v="5542" actId="478"/>
          <ac:picMkLst>
            <pc:docMk/>
            <pc:sldMk cId="2975337838" sldId="280"/>
            <ac:picMk id="24" creationId="{DDFAC5B2-87EC-EC26-07E9-10769CED7C33}"/>
          </ac:picMkLst>
        </pc:picChg>
        <pc:picChg chg="del mod ord">
          <ac:chgData name="Gonzalo Maso Talou" userId="40d16d4a-37cc-4c7b-978e-2262d3d43621" providerId="ADAL" clId="{9F0DBA5B-4B3D-439C-AAF7-3A16BE387AA8}" dt="2026-02-07T06:07:29.676" v="5518" actId="478"/>
          <ac:picMkLst>
            <pc:docMk/>
            <pc:sldMk cId="2975337838" sldId="280"/>
            <ac:picMk id="26" creationId="{E27AAF3B-3A38-3D61-5BC5-923475FB4BA4}"/>
          </ac:picMkLst>
        </pc:picChg>
        <pc:picChg chg="del mod ord">
          <ac:chgData name="Gonzalo Maso Talou" userId="40d16d4a-37cc-4c7b-978e-2262d3d43621" providerId="ADAL" clId="{9F0DBA5B-4B3D-439C-AAF7-3A16BE387AA8}" dt="2026-02-07T06:10:18.604" v="5561" actId="478"/>
          <ac:picMkLst>
            <pc:docMk/>
            <pc:sldMk cId="2975337838" sldId="280"/>
            <ac:picMk id="28" creationId="{BF1D578C-8281-410D-D7DD-9729E12A0AC6}"/>
          </ac:picMkLst>
        </pc:picChg>
        <pc:picChg chg="add mod">
          <ac:chgData name="Gonzalo Maso Talou" userId="40d16d4a-37cc-4c7b-978e-2262d3d43621" providerId="ADAL" clId="{9F0DBA5B-4B3D-439C-AAF7-3A16BE387AA8}" dt="2026-02-07T06:13:34.237" v="5583" actId="1035"/>
          <ac:picMkLst>
            <pc:docMk/>
            <pc:sldMk cId="2975337838" sldId="280"/>
            <ac:picMk id="30" creationId="{73F83B2C-6381-443E-1DF0-7C2011A48EF4}"/>
          </ac:picMkLst>
        </pc:picChg>
        <pc:picChg chg="add mod">
          <ac:chgData name="Gonzalo Maso Talou" userId="40d16d4a-37cc-4c7b-978e-2262d3d43621" providerId="ADAL" clId="{9F0DBA5B-4B3D-439C-AAF7-3A16BE387AA8}" dt="2026-02-07T06:13:34.237" v="5583" actId="1035"/>
          <ac:picMkLst>
            <pc:docMk/>
            <pc:sldMk cId="2975337838" sldId="280"/>
            <ac:picMk id="32" creationId="{EB4C7B0F-7420-D8AA-4342-19D733CE9579}"/>
          </ac:picMkLst>
        </pc:picChg>
        <pc:picChg chg="add mod">
          <ac:chgData name="Gonzalo Maso Talou" userId="40d16d4a-37cc-4c7b-978e-2262d3d43621" providerId="ADAL" clId="{9F0DBA5B-4B3D-439C-AAF7-3A16BE387AA8}" dt="2026-02-07T06:13:34.237" v="5583" actId="1035"/>
          <ac:picMkLst>
            <pc:docMk/>
            <pc:sldMk cId="2975337838" sldId="280"/>
            <ac:picMk id="33" creationId="{DE6E2714-1030-448F-E938-1AC181D6EE55}"/>
          </ac:picMkLst>
        </pc:picChg>
        <pc:picChg chg="mod ord">
          <ac:chgData name="Gonzalo Maso Talou" userId="40d16d4a-37cc-4c7b-978e-2262d3d43621" providerId="ADAL" clId="{9F0DBA5B-4B3D-439C-AAF7-3A16BE387AA8}" dt="2026-02-07T06:13:11.631" v="5566" actId="1076"/>
          <ac:picMkLst>
            <pc:docMk/>
            <pc:sldMk cId="2975337838" sldId="280"/>
            <ac:picMk id="41" creationId="{1D1E7FB0-40CA-D89C-961E-630140058C79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42" creationId="{B7B3DFB6-4553-A55E-1D9C-03A9E403FA56}"/>
          </ac:picMkLst>
        </pc:picChg>
        <pc:picChg chg="mod ord">
          <ac:chgData name="Gonzalo Maso Talou" userId="40d16d4a-37cc-4c7b-978e-2262d3d43621" providerId="ADAL" clId="{9F0DBA5B-4B3D-439C-AAF7-3A16BE387AA8}" dt="2026-02-07T06:13:03.926" v="5565" actId="1076"/>
          <ac:picMkLst>
            <pc:docMk/>
            <pc:sldMk cId="2975337838" sldId="280"/>
            <ac:picMk id="44" creationId="{23AFCC49-8A34-0173-425C-74FE0AC00C96}"/>
          </ac:picMkLst>
        </pc:picChg>
        <pc:picChg chg="del">
          <ac:chgData name="Gonzalo Maso Talou" userId="40d16d4a-37cc-4c7b-978e-2262d3d43621" providerId="ADAL" clId="{9F0DBA5B-4B3D-439C-AAF7-3A16BE387AA8}" dt="2026-02-07T05:57:46.747" v="5424" actId="478"/>
          <ac:picMkLst>
            <pc:docMk/>
            <pc:sldMk cId="2975337838" sldId="280"/>
            <ac:picMk id="45" creationId="{806A2646-C4AD-D112-D04D-A92C6916D9FB}"/>
          </ac:picMkLst>
        </pc:picChg>
      </pc:sldChg>
      <pc:sldChg chg="add del ord">
        <pc:chgData name="Gonzalo Maso Talou" userId="40d16d4a-37cc-4c7b-978e-2262d3d43621" providerId="ADAL" clId="{9F0DBA5B-4B3D-439C-AAF7-3A16BE387AA8}" dt="2026-02-07T07:13:43.397" v="5955" actId="47"/>
        <pc:sldMkLst>
          <pc:docMk/>
          <pc:sldMk cId="27670729" sldId="281"/>
        </pc:sldMkLst>
      </pc:sldChg>
      <pc:sldChg chg="add">
        <pc:chgData name="Gonzalo Maso Talou" userId="40d16d4a-37cc-4c7b-978e-2262d3d43621" providerId="ADAL" clId="{9F0DBA5B-4B3D-439C-AAF7-3A16BE387AA8}" dt="2026-02-07T07:04:08.567" v="5807"/>
        <pc:sldMkLst>
          <pc:docMk/>
          <pc:sldMk cId="1437626623" sldId="282"/>
        </pc:sldMkLst>
      </pc:sldChg>
      <pc:sldChg chg="addSp delSp modSp add mod">
        <pc:chgData name="Gonzalo Maso Talou" userId="40d16d4a-37cc-4c7b-978e-2262d3d43621" providerId="ADAL" clId="{9F0DBA5B-4B3D-439C-AAF7-3A16BE387AA8}" dt="2026-02-07T07:36:44.591" v="5979" actId="1076"/>
        <pc:sldMkLst>
          <pc:docMk/>
          <pc:sldMk cId="4171250567" sldId="320"/>
        </pc:sldMkLst>
        <pc:spChg chg="add mod">
          <ac:chgData name="Gonzalo Maso Talou" userId="40d16d4a-37cc-4c7b-978e-2262d3d43621" providerId="ADAL" clId="{9F0DBA5B-4B3D-439C-AAF7-3A16BE387AA8}" dt="2026-02-07T07:36:44.591" v="5979" actId="1076"/>
          <ac:spMkLst>
            <pc:docMk/>
            <pc:sldMk cId="4171250567" sldId="320"/>
            <ac:spMk id="2" creationId="{FAFFE48D-3465-4887-50B9-E80CC0D63BD4}"/>
          </ac:spMkLst>
        </pc:spChg>
        <pc:picChg chg="del">
          <ac:chgData name="Gonzalo Maso Talou" userId="40d16d4a-37cc-4c7b-978e-2262d3d43621" providerId="ADAL" clId="{9F0DBA5B-4B3D-439C-AAF7-3A16BE387AA8}" dt="2026-02-07T07:35:22.691" v="5957" actId="478"/>
          <ac:picMkLst>
            <pc:docMk/>
            <pc:sldMk cId="4171250567" sldId="320"/>
            <ac:picMk id="16" creationId="{F8C83A99-1E47-1905-3D92-C42807C4119F}"/>
          </ac:picMkLst>
        </pc:picChg>
        <pc:picChg chg="del">
          <ac:chgData name="Gonzalo Maso Talou" userId="40d16d4a-37cc-4c7b-978e-2262d3d43621" providerId="ADAL" clId="{9F0DBA5B-4B3D-439C-AAF7-3A16BE387AA8}" dt="2026-02-07T07:35:22.691" v="5957" actId="478"/>
          <ac:picMkLst>
            <pc:docMk/>
            <pc:sldMk cId="4171250567" sldId="320"/>
            <ac:picMk id="18" creationId="{25394A59-5713-D04D-4B18-28E284998A2D}"/>
          </ac:picMkLst>
        </pc:picChg>
        <pc:picChg chg="del">
          <ac:chgData name="Gonzalo Maso Talou" userId="40d16d4a-37cc-4c7b-978e-2262d3d43621" providerId="ADAL" clId="{9F0DBA5B-4B3D-439C-AAF7-3A16BE387AA8}" dt="2026-02-07T07:35:22.691" v="5957" actId="478"/>
          <ac:picMkLst>
            <pc:docMk/>
            <pc:sldMk cId="4171250567" sldId="320"/>
            <ac:picMk id="20" creationId="{4D0F171C-04CF-124A-ADA8-6014BC4F9B2F}"/>
          </ac:picMkLst>
        </pc:picChg>
      </pc:sldChg>
      <pc:sldChg chg="modSp add mod">
        <pc:chgData name="Gonzalo Maso Talou" userId="40d16d4a-37cc-4c7b-978e-2262d3d43621" providerId="ADAL" clId="{9F0DBA5B-4B3D-439C-AAF7-3A16BE387AA8}" dt="2026-02-07T07:37:07.831" v="5994" actId="1076"/>
        <pc:sldMkLst>
          <pc:docMk/>
          <pc:sldMk cId="647124199" sldId="321"/>
        </pc:sldMkLst>
        <pc:spChg chg="mod">
          <ac:chgData name="Gonzalo Maso Talou" userId="40d16d4a-37cc-4c7b-978e-2262d3d43621" providerId="ADAL" clId="{9F0DBA5B-4B3D-439C-AAF7-3A16BE387AA8}" dt="2026-02-07T07:37:07.831" v="5994" actId="1076"/>
          <ac:spMkLst>
            <pc:docMk/>
            <pc:sldMk cId="647124199" sldId="321"/>
            <ac:spMk id="2" creationId="{0647FEC8-AE2B-069E-8A95-D76B03FB6EB6}"/>
          </ac:spMkLst>
        </pc:spChg>
      </pc:sldChg>
      <pc:sldChg chg="add del">
        <pc:chgData name="Gonzalo Maso Talou" userId="40d16d4a-37cc-4c7b-978e-2262d3d43621" providerId="ADAL" clId="{9F0DBA5B-4B3D-439C-AAF7-3A16BE387AA8}" dt="2026-02-07T07:37:27.349" v="5996" actId="47"/>
        <pc:sldMkLst>
          <pc:docMk/>
          <pc:sldMk cId="817016014" sldId="322"/>
        </pc:sldMkLst>
      </pc:sldChg>
      <pc:sldChg chg="addSp modSp add del mod">
        <pc:chgData name="Gonzalo Maso Talou" userId="40d16d4a-37cc-4c7b-978e-2262d3d43621" providerId="ADAL" clId="{9F0DBA5B-4B3D-439C-AAF7-3A16BE387AA8}" dt="2026-02-07T07:40:57.389" v="6067" actId="2696"/>
        <pc:sldMkLst>
          <pc:docMk/>
          <pc:sldMk cId="3386943768" sldId="322"/>
        </pc:sldMkLst>
        <pc:spChg chg="add mod">
          <ac:chgData name="Gonzalo Maso Talou" userId="40d16d4a-37cc-4c7b-978e-2262d3d43621" providerId="ADAL" clId="{9F0DBA5B-4B3D-439C-AAF7-3A16BE387AA8}" dt="2026-02-07T07:38:25.443" v="6002" actId="208"/>
          <ac:spMkLst>
            <pc:docMk/>
            <pc:sldMk cId="3386943768" sldId="322"/>
            <ac:spMk id="3" creationId="{B22DDBEA-A5A4-5F15-B772-4C8B3F095FD3}"/>
          </ac:spMkLst>
        </pc:spChg>
        <pc:spChg chg="add mod">
          <ac:chgData name="Gonzalo Maso Talou" userId="40d16d4a-37cc-4c7b-978e-2262d3d43621" providerId="ADAL" clId="{9F0DBA5B-4B3D-439C-AAF7-3A16BE387AA8}" dt="2026-02-07T07:39:02.585" v="6023" actId="1076"/>
          <ac:spMkLst>
            <pc:docMk/>
            <pc:sldMk cId="3386943768" sldId="322"/>
            <ac:spMk id="13" creationId="{6622230C-5DBA-1053-D674-A401CFEF47E9}"/>
          </ac:spMkLst>
        </pc:spChg>
      </pc:sldChg>
      <pc:sldChg chg="addSp delSp modSp add mod">
        <pc:chgData name="Gonzalo Maso Talou" userId="40d16d4a-37cc-4c7b-978e-2262d3d43621" providerId="ADAL" clId="{9F0DBA5B-4B3D-439C-AAF7-3A16BE387AA8}" dt="2026-02-07T07:40:44.968" v="6065" actId="21"/>
        <pc:sldMkLst>
          <pc:docMk/>
          <pc:sldMk cId="1022685315" sldId="323"/>
        </pc:sldMkLst>
        <pc:spChg chg="add del mod">
          <ac:chgData name="Gonzalo Maso Talou" userId="40d16d4a-37cc-4c7b-978e-2262d3d43621" providerId="ADAL" clId="{9F0DBA5B-4B3D-439C-AAF7-3A16BE387AA8}" dt="2026-02-07T07:40:44.968" v="6065" actId="21"/>
          <ac:spMkLst>
            <pc:docMk/>
            <pc:sldMk cId="1022685315" sldId="323"/>
            <ac:spMk id="8" creationId="{92CCAA38-2FB2-4506-060B-47531350CBAA}"/>
          </ac:spMkLst>
        </pc:spChg>
      </pc:sldChg>
      <pc:sldChg chg="add del">
        <pc:chgData name="Gonzalo Maso Talou" userId="40d16d4a-37cc-4c7b-978e-2262d3d43621" providerId="ADAL" clId="{9F0DBA5B-4B3D-439C-AAF7-3A16BE387AA8}" dt="2026-02-07T07:40:10.574" v="6025" actId="47"/>
        <pc:sldMkLst>
          <pc:docMk/>
          <pc:sldMk cId="4188716431" sldId="323"/>
        </pc:sldMkLst>
      </pc:sldChg>
      <pc:sldChg chg="addSp delSp modSp add mod delAnim">
        <pc:chgData name="Gonzalo Maso Talou" userId="40d16d4a-37cc-4c7b-978e-2262d3d43621" providerId="ADAL" clId="{9F0DBA5B-4B3D-439C-AAF7-3A16BE387AA8}" dt="2026-02-07T07:44:56.003" v="6272" actId="20577"/>
        <pc:sldMkLst>
          <pc:docMk/>
          <pc:sldMk cId="541041235" sldId="324"/>
        </pc:sldMkLst>
        <pc:spChg chg="del">
          <ac:chgData name="Gonzalo Maso Talou" userId="40d16d4a-37cc-4c7b-978e-2262d3d43621" providerId="ADAL" clId="{9F0DBA5B-4B3D-439C-AAF7-3A16BE387AA8}" dt="2026-02-07T07:41:08.337" v="6069" actId="478"/>
          <ac:spMkLst>
            <pc:docMk/>
            <pc:sldMk cId="541041235" sldId="324"/>
            <ac:spMk id="3" creationId="{37BB9346-AD4E-E83E-A4FD-A91E6678BD97}"/>
          </ac:spMkLst>
        </pc:spChg>
        <pc:spChg chg="del">
          <ac:chgData name="Gonzalo Maso Talou" userId="40d16d4a-37cc-4c7b-978e-2262d3d43621" providerId="ADAL" clId="{9F0DBA5B-4B3D-439C-AAF7-3A16BE387AA8}" dt="2026-02-07T07:41:08.337" v="6069" actId="478"/>
          <ac:spMkLst>
            <pc:docMk/>
            <pc:sldMk cId="541041235" sldId="324"/>
            <ac:spMk id="8" creationId="{E43B8EAF-2604-ECCF-088F-5E7676AD2C0A}"/>
          </ac:spMkLst>
        </pc:spChg>
        <pc:spChg chg="del">
          <ac:chgData name="Gonzalo Maso Talou" userId="40d16d4a-37cc-4c7b-978e-2262d3d43621" providerId="ADAL" clId="{9F0DBA5B-4B3D-439C-AAF7-3A16BE387AA8}" dt="2026-02-07T07:41:11.818" v="6070" actId="478"/>
          <ac:spMkLst>
            <pc:docMk/>
            <pc:sldMk cId="541041235" sldId="324"/>
            <ac:spMk id="13" creationId="{98F34746-88E7-0097-C00E-5E1D669E4AEF}"/>
          </ac:spMkLst>
        </pc:spChg>
        <pc:spChg chg="del">
          <ac:chgData name="Gonzalo Maso Talou" userId="40d16d4a-37cc-4c7b-978e-2262d3d43621" providerId="ADAL" clId="{9F0DBA5B-4B3D-439C-AAF7-3A16BE387AA8}" dt="2026-02-07T07:41:08.337" v="6069" actId="478"/>
          <ac:spMkLst>
            <pc:docMk/>
            <pc:sldMk cId="541041235" sldId="324"/>
            <ac:spMk id="15" creationId="{1C1006FC-25B0-AA45-8A8D-034A0547F2AD}"/>
          </ac:spMkLst>
        </pc:spChg>
        <pc:spChg chg="add mod">
          <ac:chgData name="Gonzalo Maso Talou" userId="40d16d4a-37cc-4c7b-978e-2262d3d43621" providerId="ADAL" clId="{9F0DBA5B-4B3D-439C-AAF7-3A16BE387AA8}" dt="2026-02-07T07:44:56.003" v="6272" actId="20577"/>
          <ac:spMkLst>
            <pc:docMk/>
            <pc:sldMk cId="541041235" sldId="324"/>
            <ac:spMk id="17" creationId="{8332CA94-A0C3-6C44-86D7-84817950A949}"/>
          </ac:spMkLst>
        </pc:spChg>
        <pc:picChg chg="del">
          <ac:chgData name="Gonzalo Maso Talou" userId="40d16d4a-37cc-4c7b-978e-2262d3d43621" providerId="ADAL" clId="{9F0DBA5B-4B3D-439C-AAF7-3A16BE387AA8}" dt="2026-02-07T07:41:08.337" v="6069" actId="478"/>
          <ac:picMkLst>
            <pc:docMk/>
            <pc:sldMk cId="541041235" sldId="324"/>
            <ac:picMk id="6" creationId="{830351BB-C3D9-27F5-F432-8562DBCC28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19FB-7722-4A40-884B-3AE9FBC71594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8AF17-58EE-405C-A9DA-D140EF70305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581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Analogous to the continuum hypothesis in fluid dynamics.</a:t>
            </a:r>
          </a:p>
          <a:p>
            <a:r>
              <a:rPr lang="en-US" dirty="0"/>
              <a:t>The continuum hypothesis treats fluids as continuous matter rather than discrete molecules, allowing properties like density and velocity to be defined at any point as spatial averages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assumes that a fluid's microscopic, particulate nature is negligible at a macroscopic scale where volumes are small yet contain enough molecules to avoid random statistical fluctuations. 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8AF17-58EE-405C-A9DA-D140EF70305F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695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4994-74C7-5DCA-50DC-8C403E289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DC860-9E5B-E53C-96DE-646859AC7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821B7-31DB-FC9A-9B47-FF610894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Analogous to the continuum hypothesis in fluid dynamics.</a:t>
            </a:r>
          </a:p>
          <a:p>
            <a:r>
              <a:rPr lang="en-US" dirty="0"/>
              <a:t>The continuum hypothesis treats fluids as continuous matter rather than discrete molecules, allowing properties like density and velocity to be defined at any point as spatial averages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assumes that a fluid's microscopic, particulate nature is negligible at a macroscopic scale where volumes are small yet contain enough molecules to avoid random statistical fluctuations. 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0C71F-69F6-07A9-ADF5-EBB1BFD13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8AF17-58EE-405C-A9DA-D140EF70305F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84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3FCB-58F4-1BA4-A19E-94D1FE57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9B04B-326F-C069-F302-75C888DF4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2157E-4A43-FC8A-4486-08B2C9768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Analogous to the continuum hypothesis in fluid dynamics.</a:t>
            </a:r>
          </a:p>
          <a:p>
            <a:r>
              <a:rPr lang="en-US" dirty="0"/>
              <a:t>The continuum hypothesis treats fluids as continuous matter rather than discrete molecules, allowing properties like density and velocity to be defined at any point as spatial averages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assumes that a fluid's microscopic, particulate nature is negligible at a macroscopic scale where volumes are small yet contain enough molecules to avoid random statistical fluctuations. 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CD02C-F9F1-C737-FE5F-2A8BAE587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8AF17-58EE-405C-A9DA-D140EF70305F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43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boundary displacements assumes rigid boundaries, upper boundary/stiffer estimate of the material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8AF17-58EE-405C-A9DA-D140EF70305F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8675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1AB09-2BAA-1F0B-5FEF-954AAD36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3AC14-92D3-79F8-BD6C-BCE9C5CB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E5B6D-594F-D15F-2668-94376408E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Applications to dementia, diabetes and wellbeing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970B8-37F4-9C24-BD52-148EBEFE6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71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98B12-5951-0AF6-BE59-36B9E1C8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6B12A-AE38-80A6-9440-4F8CBF049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45BFF-6850-C422-6E8C-7EE9E1A42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Applications to dementia, diabetes and wellbeing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F82-09E5-0519-BE65-C5882F202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61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4C5D-F0B1-C400-7133-6267F8E2F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E564D-D611-BE00-332C-35D80C56E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36516-A042-5950-ECA8-2C715D7E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FE59F-1064-3258-270B-C9E64CFD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AC191-F6BF-CEAA-0E5C-94AFAFC2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142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37B9-0613-9997-45FA-B6F803E8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D11F3-B121-F66D-35EB-C660D937A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7C116-076A-6891-7BA0-109C135B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9A1F-B406-2D14-AEFF-0CB200F4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FD11B-131F-8191-6DB3-987C6CD9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640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BDF478-859C-8E85-F7B8-DB00D0433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C7C34-2C21-9731-F9E1-B499939CD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1E6E9-E753-48E2-7CC2-1F0BA9E8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DA47B-993F-440D-7564-30ACC372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9B3BB-7EEA-7127-35B7-E0B9EE5C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330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45E4-9F7E-A6A4-FC02-063A3AFC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4C74-CE3C-64F6-5E6D-FA5B4AFCC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C118-4F71-0C26-6768-4E0D805A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DB97-D72F-68A0-D182-F4E38DEB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0BC2-ECC1-047D-1681-07E2D566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332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1808-F635-86EC-798F-4F4800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2DC2-5322-6261-DAF8-CDCE4D9B4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616C5-4D95-FA3A-6A94-40D4A338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3938-8073-80DF-90C6-FD8D2ABC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CEDB-690A-9371-6FF5-E491565F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708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DC1-84B8-6FDA-42F7-BAE6D53E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87F6-9696-0028-ED56-8DC74ABBE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5F2D-DADD-5E4C-81E7-C20B20C91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8EFE5-D852-A6A8-5C1D-C2D99E07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4ED8F-CBEB-36D0-D19E-982B4899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DBDDA-79C5-B3AB-E83D-6D57FA02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133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0288-F9C9-C8C2-4D73-668AE789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BC2FF-B0DD-EE96-430E-419C6135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E46FB-D5A2-FE5C-7710-9DFDC9E0B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28872-D635-3E1B-4EC1-82262D84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8CE82-3897-9003-1A4F-6D25A5A57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65930-7DA5-3D5F-3E3B-82D3DC3F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A44E53-F9B7-9FFE-4269-6014D65C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6B706-0830-47BD-1C7B-8A3B9D32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308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2A26-474D-021E-B910-6E0C5173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D0EBB-F451-937A-7298-44FEBD43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7FB90-0738-81B4-8659-DDD72EDF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1A89-BDD2-806F-EF2E-D9F54618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65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7D41A-FEEB-81C3-B6FF-1F789889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408C8-B6D0-0FBD-C1D6-8D715E7B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72520-6822-8EFA-F2C3-A949CBB1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22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C32C-10B7-A025-D972-46A0C6AB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FC9B-65CA-09DC-3BC4-A07F8C41D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A95B7-E3E5-E31F-009B-1315A933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8E276-DEA6-DA44-059F-89678D92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60BC8-B1B7-2106-D534-BB28A6D5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4680F-7495-3360-CC2E-D6AAC7F7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7126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EAA5-5F94-2B42-1D0E-4584B1E4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9F7F9-9BB8-9A28-0F66-C1C1F4C7F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57D99-506B-F934-AE2A-26E9735B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78E6-9839-4D54-DA14-345949A2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94492-A4DB-E6E5-2384-EE69A1A0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43D9B-C309-A5C0-DF99-8CC0F9A0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687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6D182-6B86-E530-080E-3E73A7C8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149D8-C3D3-52E5-5519-DCBC3EB1A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E70AD-BFFB-B96C-EE4F-838B03F7D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AAEAB-2242-450C-9876-5C554D876DB1}" type="datetimeFigureOut">
              <a:rPr lang="en-NZ" smtClean="0"/>
              <a:t>7/02/2026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41EAB-9B95-10E5-DD3B-168F42CF9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7AF6C-5F61-92DF-7AB6-292F75C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8D3AD3-B334-4991-8B4B-9E185EA7AD7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31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tags" Target="../tags/tag27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30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tags" Target="../tags/tag1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5.png"/><Relationship Id="rId5" Type="http://schemas.openxmlformats.org/officeDocument/2006/relationships/tags" Target="../tags/tag18.xml"/><Relationship Id="rId10" Type="http://schemas.openxmlformats.org/officeDocument/2006/relationships/image" Target="../media/image3.png"/><Relationship Id="rId4" Type="http://schemas.openxmlformats.org/officeDocument/2006/relationships/tags" Target="../tags/tag17.xml"/><Relationship Id="rId9" Type="http://schemas.openxmlformats.org/officeDocument/2006/relationships/image" Target="../media/image2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.png"/><Relationship Id="rId5" Type="http://schemas.openxmlformats.org/officeDocument/2006/relationships/tags" Target="../tags/tag24.xml"/><Relationship Id="rId10" Type="http://schemas.openxmlformats.org/officeDocument/2006/relationships/image" Target="../media/image2.png"/><Relationship Id="rId4" Type="http://schemas.openxmlformats.org/officeDocument/2006/relationships/tags" Target="../tags/tag23.xml"/><Relationship Id="rId9" Type="http://schemas.openxmlformats.org/officeDocument/2006/relationships/image" Target="../media/image4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0B9F-128C-29A8-CF71-C9F44DC11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0B2A-7CDD-3E96-98AC-D8986F3CAC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VITAL Training School 2 – 12</a:t>
            </a:r>
            <a:r>
              <a:rPr lang="en-US" baseline="30000" dirty="0"/>
              <a:t>th</a:t>
            </a:r>
            <a:r>
              <a:rPr lang="en-US" dirty="0"/>
              <a:t> February, 2026</a:t>
            </a:r>
          </a:p>
          <a:p>
            <a:r>
              <a:rPr lang="en-US" dirty="0"/>
              <a:t>Lecturer: Dr Gonzalo Maso Talou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1586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F779-B842-3CBE-9DD1-BBF481E2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C18E-21C1-88F3-D461-6C20AC64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volume element (RVE)</a:t>
            </a:r>
            <a:endParaRPr lang="en-NZ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B6CDBF0-C5EB-157F-1C55-9B6BFFC7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0450" cy="3235325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If the </a:t>
            </a:r>
            <a:r>
              <a:rPr lang="en-NZ" sz="2400" b="1" dirty="0"/>
              <a:t>microscale is too small</a:t>
            </a:r>
            <a:r>
              <a:rPr lang="en-NZ" sz="2400" dirty="0"/>
              <a:t>, the homogenised property presents large variation (</a:t>
            </a:r>
            <a:r>
              <a:rPr lang="en-NZ" sz="2400" b="1" dirty="0"/>
              <a:t>not converged</a:t>
            </a:r>
            <a:r>
              <a:rPr lang="en-NZ" sz="2400" dirty="0"/>
              <a:t>);</a:t>
            </a:r>
          </a:p>
          <a:p>
            <a:endParaRPr lang="en-NZ" sz="2400" dirty="0"/>
          </a:p>
          <a:p>
            <a:r>
              <a:rPr lang="en-NZ" sz="2400" dirty="0"/>
              <a:t>If the </a:t>
            </a:r>
            <a:r>
              <a:rPr lang="en-NZ" sz="2400" b="1" dirty="0"/>
              <a:t>microscale is too big</a:t>
            </a:r>
            <a:r>
              <a:rPr lang="en-NZ" sz="2400" dirty="0"/>
              <a:t>, solving the realisation has an unnecessary </a:t>
            </a:r>
            <a:r>
              <a:rPr lang="en-NZ" sz="2400" b="1" dirty="0"/>
              <a:t>high computational cost</a:t>
            </a:r>
            <a:r>
              <a:rPr lang="en-NZ" sz="24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CE00E-D51E-8419-4036-7787D667C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>
            <a:fillRect/>
          </a:stretch>
        </p:blipFill>
        <p:spPr>
          <a:xfrm>
            <a:off x="5708650" y="1612865"/>
            <a:ext cx="6223000" cy="35185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C8870B-3939-B388-368A-FD2D48E755A0}"/>
              </a:ext>
            </a:extLst>
          </p:cNvPr>
          <p:cNvGrpSpPr/>
          <p:nvPr/>
        </p:nvGrpSpPr>
        <p:grpSpPr>
          <a:xfrm>
            <a:off x="1682750" y="5429452"/>
            <a:ext cx="8826500" cy="1130098"/>
            <a:chOff x="2806701" y="5442152"/>
            <a:chExt cx="8826500" cy="11300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948921-F45C-311F-AB87-C8331540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9"/>
            <a:stretch>
              <a:fillRect/>
            </a:stretch>
          </p:blipFill>
          <p:spPr>
            <a:xfrm>
              <a:off x="7435851" y="5442152"/>
              <a:ext cx="4197350" cy="11300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90A26A-8AB4-F13F-A416-A6D79E8B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39"/>
            <a:stretch>
              <a:fillRect/>
            </a:stretch>
          </p:blipFill>
          <p:spPr>
            <a:xfrm>
              <a:off x="2806701" y="5442152"/>
              <a:ext cx="4197350" cy="1130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9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7F9F-5D35-2749-A7D0-2758C96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4037-D0BA-5D81-49AC-59E118FC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NZ" dirty="0"/>
              <a:t>Process by which macroscale kinematics constrains the microscale model;</a:t>
            </a:r>
          </a:p>
          <a:p>
            <a:r>
              <a:rPr lang="en-NZ" dirty="0"/>
              <a:t>Impacts boundary conditions;</a:t>
            </a:r>
          </a:p>
          <a:p>
            <a:r>
              <a:rPr lang="en-NZ" dirty="0"/>
              <a:t>In some cases, macroscopic kinematics affect microscale heterogeneity or properties of the configuration.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AD8AD-4CF6-FEC0-F48A-2704FAD737A7}"/>
              </a:ext>
            </a:extLst>
          </p:cNvPr>
          <p:cNvSpPr txBox="1"/>
          <p:nvPr/>
        </p:nvSpPr>
        <p:spPr>
          <a:xfrm>
            <a:off x="9139896" y="1944462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60B7EA-C3D9-DC87-C77A-5754CB1B34D3}"/>
              </a:ext>
            </a:extLst>
          </p:cNvPr>
          <p:cNvSpPr/>
          <p:nvPr/>
        </p:nvSpPr>
        <p:spPr>
          <a:xfrm rot="5400000">
            <a:off x="8807824" y="2984109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Insertion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7AB5C-5C09-B0FD-CBB6-4D25E15D3E7C}"/>
              </a:ext>
            </a:extLst>
          </p:cNvPr>
          <p:cNvSpPr txBox="1"/>
          <p:nvPr/>
        </p:nvSpPr>
        <p:spPr>
          <a:xfrm>
            <a:off x="9174360" y="4328308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8E8078-5220-1582-2339-5645ED3607CA}"/>
              </a:ext>
            </a:extLst>
          </p:cNvPr>
          <p:cNvSpPr/>
          <p:nvPr/>
        </p:nvSpPr>
        <p:spPr>
          <a:xfrm>
            <a:off x="8995930" y="1825625"/>
            <a:ext cx="1638300" cy="2990851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49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5DCD8-DB4C-1882-5E50-83CDA40AF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27CD-6FEB-919C-CFDA-689EC2E6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Insertion (solid mechanics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C8AD-60CB-4672-A1C4-1BD1101C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NZ" dirty="0"/>
              <a:t>Macroscopic strains define microscopic boundary conditions</a:t>
            </a:r>
          </a:p>
          <a:p>
            <a:pPr lvl="1"/>
            <a:r>
              <a:rPr lang="en-NZ" dirty="0"/>
              <a:t>Option 1:linear boundary displacements,</a:t>
            </a:r>
          </a:p>
          <a:p>
            <a:endParaRPr lang="en-NZ" dirty="0"/>
          </a:p>
          <a:p>
            <a:endParaRPr lang="en-NZ" dirty="0"/>
          </a:p>
          <a:p>
            <a:pPr lvl="1"/>
            <a:r>
              <a:rPr lang="en-NZ" dirty="0"/>
              <a:t>Option 2: periodic boundary conditions,</a:t>
            </a:r>
          </a:p>
          <a:p>
            <a:endParaRPr lang="en-NZ" dirty="0"/>
          </a:p>
        </p:txBody>
      </p:sp>
      <p:pic>
        <p:nvPicPr>
          <p:cNvPr id="24" name="Picture 23" descr="\documentclass{article}&#10;\usepackage{amsmath}&#10;\pagestyle{empty}&#10;\begin{document}&#10;&#10;$\mathbf u_\mu(\mathbf y) = \mathbf u(\mathbf x) + \boldsymbol \varepsilon(\mathbf x)\, \mathbf y, \quad \forall \mathbf y \in \Gamma_\mu$&#10;&#10;&#10;\end{document}" title="IguanaTex Bitmap Display">
            <a:extLst>
              <a:ext uri="{FF2B5EF4-FFF2-40B4-BE49-F238E27FC236}">
                <a16:creationId xmlns:a16="http://schemas.microsoft.com/office/drawing/2014/main" id="{B0292844-F7ED-A1B8-7733-DFF8AC1767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00" y="3102704"/>
            <a:ext cx="5222399" cy="373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DF87EC-8075-05CE-E8FF-A83849320C03}"/>
              </a:ext>
            </a:extLst>
          </p:cNvPr>
          <p:cNvSpPr/>
          <p:nvPr/>
        </p:nvSpPr>
        <p:spPr>
          <a:xfrm>
            <a:off x="8546123" y="1944150"/>
            <a:ext cx="2198077" cy="22684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8CCBF0-ADCE-3E58-67FB-09057E7BE694}"/>
              </a:ext>
            </a:extLst>
          </p:cNvPr>
          <p:cNvCxnSpPr/>
          <p:nvPr/>
        </p:nvCxnSpPr>
        <p:spPr>
          <a:xfrm>
            <a:off x="3112477" y="3508128"/>
            <a:ext cx="6506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C992CC-4DF4-8B5F-568F-44335298F559}"/>
              </a:ext>
            </a:extLst>
          </p:cNvPr>
          <p:cNvCxnSpPr/>
          <p:nvPr/>
        </p:nvCxnSpPr>
        <p:spPr>
          <a:xfrm>
            <a:off x="4275990" y="3508128"/>
            <a:ext cx="6506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\documentclass{article}&#10;\usepackage{amsmath}&#10;\pagestyle{empty}&#10;\begin{document}&#10;&#10;$\Gamma_\mu$&#10;&#10;&#10;\end{document}" title="IguanaTex Bitmap Display">
            <a:extLst>
              <a:ext uri="{FF2B5EF4-FFF2-40B4-BE49-F238E27FC236}">
                <a16:creationId xmlns:a16="http://schemas.microsoft.com/office/drawing/2014/main" id="{2BCBB7B1-4F9C-0F3E-54FF-6B8DA2AFB2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33" y="1950423"/>
            <a:ext cx="328131" cy="30563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\Omega_\mu$&#10;&#10;&#10;\end{document}" title="IguanaTex Bitmap Display">
            <a:extLst>
              <a:ext uri="{FF2B5EF4-FFF2-40B4-BE49-F238E27FC236}">
                <a16:creationId xmlns:a16="http://schemas.microsoft.com/office/drawing/2014/main" id="{C16A98F7-838C-0AE7-44A4-05B4FC6E2C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438" y="2128816"/>
            <a:ext cx="288000" cy="2544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67CABC-6153-2AC8-1797-87A6172A4BF0}"/>
              </a:ext>
            </a:extLst>
          </p:cNvPr>
          <p:cNvSpPr txBox="1"/>
          <p:nvPr/>
        </p:nvSpPr>
        <p:spPr>
          <a:xfrm>
            <a:off x="8658051" y="1506022"/>
            <a:ext cx="208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Microscale domain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6D8A86-7C6F-B33D-CBFE-4BDF5161E9D0}"/>
              </a:ext>
            </a:extLst>
          </p:cNvPr>
          <p:cNvCxnSpPr>
            <a:cxnSpLocks/>
          </p:cNvCxnSpPr>
          <p:nvPr/>
        </p:nvCxnSpPr>
        <p:spPr>
          <a:xfrm>
            <a:off x="10744200" y="2063673"/>
            <a:ext cx="2892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7594BA-4C15-967A-E1E9-4FB2E691DCA0}"/>
              </a:ext>
            </a:extLst>
          </p:cNvPr>
          <p:cNvSpPr txBox="1"/>
          <p:nvPr/>
        </p:nvSpPr>
        <p:spPr>
          <a:xfrm>
            <a:off x="2892669" y="3540220"/>
            <a:ext cx="239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Macroscale quantities</a:t>
            </a:r>
          </a:p>
        </p:txBody>
      </p:sp>
      <p:pic>
        <p:nvPicPr>
          <p:cNvPr id="26" name="Picture 25" descr="\documentclass{article}&#10;\usepackage{amsmath}&#10;\pagestyle{empty}&#10;\begin{document}&#10;&#10;$\mathbf u_\mu(\mathbf y^+) - \boldsymbol \varepsilon (\mathbf x) \, \mathbf y^+ = \mathbf u_\mu(\mathbf y^-) - \boldsymbol \varepsilon (\mathbf x) \, \mathbf y^-$&#10;&#10;&#10;\end{document}" title="IguanaTex Bitmap Display">
            <a:extLst>
              <a:ext uri="{FF2B5EF4-FFF2-40B4-BE49-F238E27FC236}">
                <a16:creationId xmlns:a16="http://schemas.microsoft.com/office/drawing/2014/main" id="{E76C6EF5-A9C0-0B56-EA68-98C06046AA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42" y="4710457"/>
            <a:ext cx="5114514" cy="3328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(\mathbf y^+ \in \Gamma^+, \mathbf y^- \in \Gamma^-)$ is an opposite pair&#10;&#10;&#10;\end{document}" title="IguanaTex Bitmap Display">
            <a:extLst>
              <a:ext uri="{FF2B5EF4-FFF2-40B4-BE49-F238E27FC236}">
                <a16:creationId xmlns:a16="http://schemas.microsoft.com/office/drawing/2014/main" id="{56019956-1809-53F1-2A7E-31C3D7E61E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92" y="5344966"/>
            <a:ext cx="4338287" cy="26514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0E317CF-5676-38BC-D8E3-D281C5444FDD}"/>
              </a:ext>
            </a:extLst>
          </p:cNvPr>
          <p:cNvSpPr/>
          <p:nvPr/>
        </p:nvSpPr>
        <p:spPr>
          <a:xfrm>
            <a:off x="8546123" y="4466028"/>
            <a:ext cx="2198077" cy="22684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3B8F30-9A59-8AFD-DCE1-31157002A387}"/>
              </a:ext>
            </a:extLst>
          </p:cNvPr>
          <p:cNvCxnSpPr/>
          <p:nvPr/>
        </p:nvCxnSpPr>
        <p:spPr>
          <a:xfrm>
            <a:off x="8546123" y="4457700"/>
            <a:ext cx="0" cy="22772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E66680-BA61-C53D-E06B-9CDFB9EF8D17}"/>
              </a:ext>
            </a:extLst>
          </p:cNvPr>
          <p:cNvCxnSpPr/>
          <p:nvPr/>
        </p:nvCxnSpPr>
        <p:spPr>
          <a:xfrm>
            <a:off x="10744200" y="4457236"/>
            <a:ext cx="0" cy="2277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\documentclass{article}&#10;\usepackage{amsmath}&#10;\usepackage{color}&#10;\pagestyle{empty}&#10;\begin{document}&#10;&#10;\color{red}$\Gamma^+$&#10;&#10;&#10;\end{document}" title="IguanaTex Bitmap Display">
            <a:extLst>
              <a:ext uri="{FF2B5EF4-FFF2-40B4-BE49-F238E27FC236}">
                <a16:creationId xmlns:a16="http://schemas.microsoft.com/office/drawing/2014/main" id="{4F01EF1C-8200-EB53-104E-4115A7B71C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801" y="4593184"/>
            <a:ext cx="294095" cy="201143"/>
          </a:xfrm>
          <a:prstGeom prst="rect">
            <a:avLst/>
          </a:prstGeom>
        </p:spPr>
      </p:pic>
      <p:pic>
        <p:nvPicPr>
          <p:cNvPr id="41" name="Picture 40" descr="\documentclass{article}&#10;\usepackage{amsmath}&#10;\usepackage{color}&#10;\pagestyle{empty}&#10;\begin{document}&#10;&#10;\color{blue}$\Gamma^-$&#10;&#10;&#10;\end{document}" title="IguanaTex Bitmap Display">
            <a:extLst>
              <a:ext uri="{FF2B5EF4-FFF2-40B4-BE49-F238E27FC236}">
                <a16:creationId xmlns:a16="http://schemas.microsoft.com/office/drawing/2014/main" id="{FF4AE949-B628-4B14-80FE-EE5BF90173A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29" y="4593185"/>
            <a:ext cx="291047" cy="172191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mathbf y^+$&#10;&#10;&#10;\end{document}" title="IguanaTex Bitmap Display">
            <a:extLst>
              <a:ext uri="{FF2B5EF4-FFF2-40B4-BE49-F238E27FC236}">
                <a16:creationId xmlns:a16="http://schemas.microsoft.com/office/drawing/2014/main" id="{18766D22-63E1-8235-8C09-25C8EC319EE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86" y="4676406"/>
            <a:ext cx="297143" cy="251428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mathbf y^-$&#10;&#10;&#10;\end{document}" title="IguanaTex Bitmap Display">
            <a:extLst>
              <a:ext uri="{FF2B5EF4-FFF2-40B4-BE49-F238E27FC236}">
                <a16:creationId xmlns:a16="http://schemas.microsoft.com/office/drawing/2014/main" id="{FCBDFB84-BFBD-70E8-2351-2DBC26D0793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51" y="4703185"/>
            <a:ext cx="294095" cy="190476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1968D240-2574-D2A3-275D-490BB532E9CE}"/>
              </a:ext>
            </a:extLst>
          </p:cNvPr>
          <p:cNvSpPr/>
          <p:nvPr/>
        </p:nvSpPr>
        <p:spPr>
          <a:xfrm>
            <a:off x="8503881" y="4720034"/>
            <a:ext cx="78389" cy="7838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28E852-F111-7BC1-E046-B3B8AA5A4245}"/>
              </a:ext>
            </a:extLst>
          </p:cNvPr>
          <p:cNvSpPr/>
          <p:nvPr/>
        </p:nvSpPr>
        <p:spPr>
          <a:xfrm>
            <a:off x="10698419" y="4720034"/>
            <a:ext cx="78389" cy="7838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F7E6DB-5C56-66B1-E3A1-2DEB74FBEAC5}"/>
              </a:ext>
            </a:extLst>
          </p:cNvPr>
          <p:cNvCxnSpPr/>
          <p:nvPr/>
        </p:nvCxnSpPr>
        <p:spPr>
          <a:xfrm>
            <a:off x="3112476" y="5069045"/>
            <a:ext cx="6506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72A241-0A6C-1633-B32E-BD97861C601B}"/>
              </a:ext>
            </a:extLst>
          </p:cNvPr>
          <p:cNvCxnSpPr/>
          <p:nvPr/>
        </p:nvCxnSpPr>
        <p:spPr>
          <a:xfrm>
            <a:off x="5897763" y="5078410"/>
            <a:ext cx="6506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ED7E685-D3F5-4707-E849-A88035D528D9}"/>
              </a:ext>
            </a:extLst>
          </p:cNvPr>
          <p:cNvSpPr txBox="1"/>
          <p:nvPr/>
        </p:nvSpPr>
        <p:spPr>
          <a:xfrm>
            <a:off x="838199" y="565767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General admissible kinematic constraints DeSouza 2015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BA51F2-C8D5-AC72-AD55-76AB43AD02F1}"/>
              </a:ext>
            </a:extLst>
          </p:cNvPr>
          <p:cNvSpPr txBox="1"/>
          <p:nvPr/>
        </p:nvSpPr>
        <p:spPr>
          <a:xfrm>
            <a:off x="78392" y="6475968"/>
            <a:ext cx="850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/>
              <a:t>De Souza Neto, E.A., Blanco, P.J., Sánchez, P.J. and Feijóo, R.A., 2015. An RVE-based multiscale theory of solids with micro-scale inertia and body force effects. </a:t>
            </a:r>
            <a:r>
              <a:rPr lang="en-NZ" sz="900" i="1" dirty="0"/>
              <a:t>Mechanics of Materials.</a:t>
            </a:r>
            <a:endParaRPr lang="en-NZ" sz="900" dirty="0"/>
          </a:p>
        </p:txBody>
      </p:sp>
    </p:spTree>
    <p:extLst>
      <p:ext uri="{BB962C8B-B14F-4D97-AF65-F5344CB8AC3E}">
        <p14:creationId xmlns:p14="http://schemas.microsoft.com/office/powerpoint/2010/main" val="22759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9480B-1B19-EA09-9157-DD1635F8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5268-6C47-0858-104C-9106B975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Homogenisation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26CF2-E6F1-947D-AE45-D7C38B042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r>
              <a:rPr lang="en-NZ" dirty="0"/>
              <a:t>After solving the RVE equilibrium, solution from the </a:t>
            </a:r>
            <a:r>
              <a:rPr lang="en-NZ" b="1" dirty="0"/>
              <a:t>microscale field of interest is reduced to a single output</a:t>
            </a:r>
            <a:r>
              <a:rPr lang="en-NZ" dirty="0"/>
              <a:t> for the macroscale model;</a:t>
            </a:r>
          </a:p>
          <a:p>
            <a:r>
              <a:rPr lang="en-NZ" dirty="0"/>
              <a:t>The reduction operation must be carefully chosen depending on the application;</a:t>
            </a:r>
          </a:p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DFB5F-61DC-3A52-F99A-787E1716E852}"/>
              </a:ext>
            </a:extLst>
          </p:cNvPr>
          <p:cNvSpPr txBox="1"/>
          <p:nvPr/>
        </p:nvSpPr>
        <p:spPr>
          <a:xfrm>
            <a:off x="9139896" y="1944462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668450E-B076-FCD4-AA91-AA54B2266B5D}"/>
              </a:ext>
            </a:extLst>
          </p:cNvPr>
          <p:cNvSpPr/>
          <p:nvPr/>
        </p:nvSpPr>
        <p:spPr>
          <a:xfrm rot="16200000">
            <a:off x="8807824" y="2984109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E669E-7A55-4641-E630-0EF1618B887C}"/>
              </a:ext>
            </a:extLst>
          </p:cNvPr>
          <p:cNvSpPr txBox="1"/>
          <p:nvPr/>
        </p:nvSpPr>
        <p:spPr>
          <a:xfrm>
            <a:off x="9174360" y="4328308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7B554E-219D-9990-7B85-2D33E6BD2467}"/>
              </a:ext>
            </a:extLst>
          </p:cNvPr>
          <p:cNvSpPr/>
          <p:nvPr/>
        </p:nvSpPr>
        <p:spPr>
          <a:xfrm>
            <a:off x="8995930" y="1825625"/>
            <a:ext cx="1638300" cy="2990851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47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2B559-03CF-1791-31EF-ADEBBE731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90F-A036-0191-3B5B-9E19C161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Homogenisation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47A4-6BC1-D5AD-E8AE-6704C855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r>
              <a:rPr lang="en-NZ" dirty="0"/>
              <a:t>For RVEs (“converged” response), an average operation is the frequent choice;</a:t>
            </a:r>
          </a:p>
          <a:p>
            <a:r>
              <a:rPr lang="en-NZ" dirty="0"/>
              <a:t>The </a:t>
            </a:r>
            <a:r>
              <a:rPr lang="en-NZ" b="1" dirty="0"/>
              <a:t>principle of multiscale virtual power </a:t>
            </a:r>
            <a:r>
              <a:rPr lang="en-NZ" dirty="0"/>
              <a:t>allows to rationally derive a homogenisation strategy based on the conservation of total virtual power across scales (Blanco 2016).</a:t>
            </a:r>
          </a:p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407A-14EB-5317-DF32-C8220FD03EB2}"/>
              </a:ext>
            </a:extLst>
          </p:cNvPr>
          <p:cNvSpPr txBox="1"/>
          <p:nvPr/>
        </p:nvSpPr>
        <p:spPr>
          <a:xfrm>
            <a:off x="9139896" y="1944462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6F36A9C-49A6-3783-FB65-325DAA7DBE8B}"/>
              </a:ext>
            </a:extLst>
          </p:cNvPr>
          <p:cNvSpPr/>
          <p:nvPr/>
        </p:nvSpPr>
        <p:spPr>
          <a:xfrm rot="16200000">
            <a:off x="8807824" y="2984109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3BB7D-E1BA-235B-10F9-A72EC7789273}"/>
              </a:ext>
            </a:extLst>
          </p:cNvPr>
          <p:cNvSpPr txBox="1"/>
          <p:nvPr/>
        </p:nvSpPr>
        <p:spPr>
          <a:xfrm>
            <a:off x="9174360" y="4328308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F06CC3-5C50-6B18-45F0-495F8443B744}"/>
              </a:ext>
            </a:extLst>
          </p:cNvPr>
          <p:cNvSpPr/>
          <p:nvPr/>
        </p:nvSpPr>
        <p:spPr>
          <a:xfrm>
            <a:off x="8995930" y="1825625"/>
            <a:ext cx="1638300" cy="2990851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C10E8-2E7E-C786-8AA4-485179F48454}"/>
              </a:ext>
            </a:extLst>
          </p:cNvPr>
          <p:cNvSpPr txBox="1"/>
          <p:nvPr/>
        </p:nvSpPr>
        <p:spPr>
          <a:xfrm>
            <a:off x="20427" y="6546295"/>
            <a:ext cx="10613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/>
              <a:t>Blanco, P.J., Sánchez, P.J., de Souza Neto, E.A. and Feijóo, R.A., 2016. Variational foundations and generalized unified theory of RVE-based multiscale models. </a:t>
            </a:r>
            <a:r>
              <a:rPr lang="en-NZ" sz="900" i="1" dirty="0"/>
              <a:t>Archives of Computational Methods in Engineering</a:t>
            </a:r>
            <a:r>
              <a:rPr lang="en-NZ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01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BF4E-4494-BFCB-E267-06137086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691C-536B-E446-DFCD-32485CE6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Homogenisation (solid mechanics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3FC0-6DC0-1DD0-9CA5-1C6DEAC53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NZ" dirty="0"/>
              <a:t>Macroscopic stress tensor at a given point </a:t>
            </a:r>
            <a:r>
              <a:rPr lang="en-NZ" b="1" dirty="0"/>
              <a:t>x</a:t>
            </a:r>
            <a:r>
              <a:rPr lang="en-NZ" dirty="0"/>
              <a:t>, is computed from the associated RVE as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E4B4E-F77B-A717-C6FC-B978A8787E4A}"/>
              </a:ext>
            </a:extLst>
          </p:cNvPr>
          <p:cNvSpPr txBox="1"/>
          <p:nvPr/>
        </p:nvSpPr>
        <p:spPr>
          <a:xfrm>
            <a:off x="9139896" y="1944462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0F7B034-7F5F-A9F8-CFC4-D00D3C3329A4}"/>
              </a:ext>
            </a:extLst>
          </p:cNvPr>
          <p:cNvSpPr/>
          <p:nvPr/>
        </p:nvSpPr>
        <p:spPr>
          <a:xfrm rot="16200000">
            <a:off x="8807824" y="2984109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71AD9-E8E0-CD95-08DC-65B88A99F232}"/>
              </a:ext>
            </a:extLst>
          </p:cNvPr>
          <p:cNvSpPr txBox="1"/>
          <p:nvPr/>
        </p:nvSpPr>
        <p:spPr>
          <a:xfrm>
            <a:off x="9174360" y="4328308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E2C34-6D45-5A4F-A29A-5ED298058E81}"/>
              </a:ext>
            </a:extLst>
          </p:cNvPr>
          <p:cNvSpPr/>
          <p:nvPr/>
        </p:nvSpPr>
        <p:spPr>
          <a:xfrm>
            <a:off x="8995930" y="1825625"/>
            <a:ext cx="1638300" cy="2990851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7" name="Picture 16" descr="\documentclass{article}&#10;\usepackage{amsmath}&#10;\pagestyle{empty}&#10;\begin{document}&#10;&#10;$\boldsymbol \sigma(\mathbf x) = \frac{1}{\lvert \Omega_\mu\rvert} \displaystyle\int_{\Omega_\mu} \boldsymbol{\sigma}_\mu(\mathbf y) \, \text{d}\Omega_\mu$&#10;&#10;&#10;\end{document}" title="IguanaTex Bitmap Display">
            <a:extLst>
              <a:ext uri="{FF2B5EF4-FFF2-40B4-BE49-F238E27FC236}">
                <a16:creationId xmlns:a16="http://schemas.microsoft.com/office/drawing/2014/main" id="{FA9301D9-ADA4-6A75-2C19-0354B87AE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633" y="2989533"/>
            <a:ext cx="4149334" cy="8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0A0E-9E74-3CFC-96F1-A4C6E5AB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13B3-8481-30BE-5F7D-51178F4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1: Direct multiscale model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3925E-796F-2551-4455-29D8BBA8DA72}"/>
              </a:ext>
            </a:extLst>
          </p:cNvPr>
          <p:cNvSpPr txBox="1"/>
          <p:nvPr/>
        </p:nvSpPr>
        <p:spPr>
          <a:xfrm>
            <a:off x="10555459" y="2843425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AB014C9-B1F1-271A-EEF2-05C580DF0672}"/>
              </a:ext>
            </a:extLst>
          </p:cNvPr>
          <p:cNvSpPr/>
          <p:nvPr/>
        </p:nvSpPr>
        <p:spPr>
          <a:xfrm rot="16200000">
            <a:off x="10223387" y="3883072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14E46-F47B-20DB-C547-F5902B231144}"/>
              </a:ext>
            </a:extLst>
          </p:cNvPr>
          <p:cNvSpPr txBox="1"/>
          <p:nvPr/>
        </p:nvSpPr>
        <p:spPr>
          <a:xfrm>
            <a:off x="10589923" y="5227271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7A80-6EC3-7E43-07D2-B3691F2733AE}"/>
              </a:ext>
            </a:extLst>
          </p:cNvPr>
          <p:cNvSpPr txBox="1"/>
          <p:nvPr/>
        </p:nvSpPr>
        <p:spPr>
          <a:xfrm>
            <a:off x="6634089" y="2843425"/>
            <a:ext cx="135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Macroscale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F6CB3F-14E6-3D11-6D02-9872BBB77280}"/>
              </a:ext>
            </a:extLst>
          </p:cNvPr>
          <p:cNvSpPr/>
          <p:nvPr/>
        </p:nvSpPr>
        <p:spPr>
          <a:xfrm rot="5400000">
            <a:off x="6302017" y="3883072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Insertion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B6E5F-6333-B3E1-EB53-B72313797A18}"/>
              </a:ext>
            </a:extLst>
          </p:cNvPr>
          <p:cNvSpPr txBox="1"/>
          <p:nvPr/>
        </p:nvSpPr>
        <p:spPr>
          <a:xfrm>
            <a:off x="6668553" y="5227271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Microscale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6E93AF0-5368-265C-6AF7-3857BF7CF520}"/>
              </a:ext>
            </a:extLst>
          </p:cNvPr>
          <p:cNvSpPr/>
          <p:nvPr/>
        </p:nvSpPr>
        <p:spPr>
          <a:xfrm>
            <a:off x="8288237" y="5074995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RVE Equilibrium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C1E27F-A831-2017-7B30-2D895A1AF84A}"/>
              </a:ext>
            </a:extLst>
          </p:cNvPr>
          <p:cNvSpPr/>
          <p:nvPr/>
        </p:nvSpPr>
        <p:spPr>
          <a:xfrm>
            <a:off x="320636" y="3042659"/>
            <a:ext cx="2401065" cy="1878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dirty="0">
                <a:solidFill>
                  <a:schemeClr val="tx1"/>
                </a:solidFill>
              </a:rPr>
              <a:t>Evaluation of macroscale equilibrium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8620E3-A18E-E892-EE3A-A382D2A475A6}"/>
              </a:ext>
            </a:extLst>
          </p:cNvPr>
          <p:cNvSpPr/>
          <p:nvPr/>
        </p:nvSpPr>
        <p:spPr>
          <a:xfrm>
            <a:off x="6535955" y="2578316"/>
            <a:ext cx="5467741" cy="33116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NZ" sz="24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52E453-17AA-4ECF-C62D-B41E19C0CE18}"/>
              </a:ext>
            </a:extLst>
          </p:cNvPr>
          <p:cNvCxnSpPr/>
          <p:nvPr/>
        </p:nvCxnSpPr>
        <p:spPr>
          <a:xfrm>
            <a:off x="2732690" y="3531476"/>
            <a:ext cx="37922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FB1B1E-7BC3-DBD9-F8AE-0696AD0715A4}"/>
              </a:ext>
            </a:extLst>
          </p:cNvPr>
          <p:cNvSpPr txBox="1"/>
          <p:nvPr/>
        </p:nvSpPr>
        <p:spPr>
          <a:xfrm>
            <a:off x="2843926" y="2573556"/>
            <a:ext cx="368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Evaluation of material dependent internal or external efforts or microscale dependent parameters</a:t>
            </a:r>
          </a:p>
          <a:p>
            <a:endParaRPr lang="en-NZ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E16C69-E394-4072-B149-8B84005A320A}"/>
              </a:ext>
            </a:extLst>
          </p:cNvPr>
          <p:cNvCxnSpPr/>
          <p:nvPr/>
        </p:nvCxnSpPr>
        <p:spPr>
          <a:xfrm flipH="1">
            <a:off x="2732690" y="4414345"/>
            <a:ext cx="38032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1AB9A8-F417-0105-3287-93D47E5995DB}"/>
              </a:ext>
            </a:extLst>
          </p:cNvPr>
          <p:cNvSpPr txBox="1"/>
          <p:nvPr/>
        </p:nvSpPr>
        <p:spPr>
          <a:xfrm>
            <a:off x="2984938" y="4529958"/>
            <a:ext cx="3396443" cy="95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Homogenised values for internal or external efforts or microscale dependent parameters </a:t>
            </a:r>
          </a:p>
        </p:txBody>
      </p:sp>
    </p:spTree>
    <p:extLst>
      <p:ext uri="{BB962C8B-B14F-4D97-AF65-F5344CB8AC3E}">
        <p14:creationId xmlns:p14="http://schemas.microsoft.com/office/powerpoint/2010/main" val="24527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17E9-9823-BC46-63E4-53CE8408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E72B-5459-0605-6AA8-AE18AEFB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2: Surrogate microscale cycle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E4474F-F2B6-3A8E-D6A7-461DD0A831F4}"/>
              </a:ext>
            </a:extLst>
          </p:cNvPr>
          <p:cNvSpPr/>
          <p:nvPr/>
        </p:nvSpPr>
        <p:spPr>
          <a:xfrm>
            <a:off x="2244026" y="4440522"/>
            <a:ext cx="2401065" cy="1878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dirty="0">
                <a:solidFill>
                  <a:schemeClr val="tx1"/>
                </a:solidFill>
              </a:rPr>
              <a:t>Evaluation of macroscale equilibrium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AB7D1-D847-42C4-8598-4FAD3B5340EC}"/>
              </a:ext>
            </a:extLst>
          </p:cNvPr>
          <p:cNvGrpSpPr/>
          <p:nvPr/>
        </p:nvGrpSpPr>
        <p:grpSpPr>
          <a:xfrm>
            <a:off x="6085495" y="1608082"/>
            <a:ext cx="4112615" cy="2376329"/>
            <a:chOff x="6535955" y="2578316"/>
            <a:chExt cx="5467741" cy="33116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01E879-F38C-2322-15AB-C6D005F5C242}"/>
                </a:ext>
              </a:extLst>
            </p:cNvPr>
            <p:cNvSpPr txBox="1"/>
            <p:nvPr/>
          </p:nvSpPr>
          <p:spPr>
            <a:xfrm>
              <a:off x="10608999" y="2843425"/>
              <a:ext cx="1243286" cy="358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1200" dirty="0"/>
                <a:t>Macroscale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2575028-AF7F-3AC2-31F1-0FB436403C2D}"/>
                </a:ext>
              </a:extLst>
            </p:cNvPr>
            <p:cNvSpPr/>
            <p:nvPr/>
          </p:nvSpPr>
          <p:spPr>
            <a:xfrm rot="16200000">
              <a:off x="10223387" y="3883072"/>
              <a:ext cx="2014514" cy="6738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dirty="0"/>
                <a:t>Homogenisation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557C7A-BA71-76E3-CF56-03417F99DB40}"/>
                </a:ext>
              </a:extLst>
            </p:cNvPr>
            <p:cNvSpPr txBox="1"/>
            <p:nvPr/>
          </p:nvSpPr>
          <p:spPr>
            <a:xfrm>
              <a:off x="10638044" y="5227271"/>
              <a:ext cx="1185199" cy="358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1200" dirty="0"/>
                <a:t>Microscale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37AAEC-17E9-8383-9159-DBA10C7303B0}"/>
                </a:ext>
              </a:extLst>
            </p:cNvPr>
            <p:cNvSpPr txBox="1"/>
            <p:nvPr/>
          </p:nvSpPr>
          <p:spPr>
            <a:xfrm>
              <a:off x="6687631" y="2843425"/>
              <a:ext cx="1243286" cy="358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1200" dirty="0"/>
                <a:t>Macroscale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11AFFCE-EBF6-8551-7BC3-5824B27FA103}"/>
                </a:ext>
              </a:extLst>
            </p:cNvPr>
            <p:cNvSpPr/>
            <p:nvPr/>
          </p:nvSpPr>
          <p:spPr>
            <a:xfrm rot="5400000">
              <a:off x="6302017" y="3883072"/>
              <a:ext cx="2014514" cy="6738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dirty="0"/>
                <a:t>Insertion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D1C807-6CBB-7DFD-AFD8-02B36BE536E2}"/>
                </a:ext>
              </a:extLst>
            </p:cNvPr>
            <p:cNvSpPr txBox="1"/>
            <p:nvPr/>
          </p:nvSpPr>
          <p:spPr>
            <a:xfrm>
              <a:off x="6716674" y="5227271"/>
              <a:ext cx="1185199" cy="358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1200" dirty="0"/>
                <a:t>Microscale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ACB6DE5-8630-7C65-8876-BAF44F32A2C1}"/>
                </a:ext>
              </a:extLst>
            </p:cNvPr>
            <p:cNvSpPr/>
            <p:nvPr/>
          </p:nvSpPr>
          <p:spPr>
            <a:xfrm>
              <a:off x="8288237" y="5074995"/>
              <a:ext cx="2014514" cy="6738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dirty="0"/>
                <a:t>RVE Equilibrium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DD628D7-A5D2-C872-26DC-C16AC78AD14B}"/>
                </a:ext>
              </a:extLst>
            </p:cNvPr>
            <p:cNvSpPr/>
            <p:nvPr/>
          </p:nvSpPr>
          <p:spPr>
            <a:xfrm>
              <a:off x="6535955" y="2578316"/>
              <a:ext cx="5467741" cy="33116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8FE9CA-03B7-0EB7-3508-9DC942AF1D4B}"/>
              </a:ext>
            </a:extLst>
          </p:cNvPr>
          <p:cNvCxnSpPr/>
          <p:nvPr/>
        </p:nvCxnSpPr>
        <p:spPr>
          <a:xfrm>
            <a:off x="4656080" y="5276177"/>
            <a:ext cx="37922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729A34-0CFE-26ED-CE85-698FA69F2115}"/>
              </a:ext>
            </a:extLst>
          </p:cNvPr>
          <p:cNvSpPr txBox="1"/>
          <p:nvPr/>
        </p:nvSpPr>
        <p:spPr>
          <a:xfrm>
            <a:off x="4767316" y="4318257"/>
            <a:ext cx="368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Evaluation of material dependent internal or external efforts or microscale dependent parameters</a:t>
            </a:r>
          </a:p>
          <a:p>
            <a:endParaRPr lang="en-NZ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A44A36-00BA-52DE-E5A0-A1560F1CCC83}"/>
              </a:ext>
            </a:extLst>
          </p:cNvPr>
          <p:cNvCxnSpPr/>
          <p:nvPr/>
        </p:nvCxnSpPr>
        <p:spPr>
          <a:xfrm flipH="1">
            <a:off x="4656080" y="5559961"/>
            <a:ext cx="38032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CA883D-A8E3-3E77-FA8D-8C887CE767EA}"/>
              </a:ext>
            </a:extLst>
          </p:cNvPr>
          <p:cNvSpPr txBox="1"/>
          <p:nvPr/>
        </p:nvSpPr>
        <p:spPr>
          <a:xfrm>
            <a:off x="4908328" y="5675574"/>
            <a:ext cx="3396443" cy="95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Homogenised values for internal or external efforts or microscale dependent parameters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E0E8E1-CA2A-62DB-E1C1-6C4C7EEB3538}"/>
              </a:ext>
            </a:extLst>
          </p:cNvPr>
          <p:cNvCxnSpPr>
            <a:cxnSpLocks/>
          </p:cNvCxnSpPr>
          <p:nvPr/>
        </p:nvCxnSpPr>
        <p:spPr>
          <a:xfrm>
            <a:off x="220717" y="4183117"/>
            <a:ext cx="11761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791C21-C4EA-C847-E3E3-B8E75F4BBDA7}"/>
              </a:ext>
            </a:extLst>
          </p:cNvPr>
          <p:cNvSpPr/>
          <p:nvPr/>
        </p:nvSpPr>
        <p:spPr>
          <a:xfrm>
            <a:off x="2832606" y="1397876"/>
            <a:ext cx="7551612" cy="26696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814EA-8DAA-998D-58E0-54C10AF6A5A8}"/>
              </a:ext>
            </a:extLst>
          </p:cNvPr>
          <p:cNvSpPr txBox="1"/>
          <p:nvPr/>
        </p:nvSpPr>
        <p:spPr>
          <a:xfrm>
            <a:off x="3078625" y="1974471"/>
            <a:ext cx="2910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Train a microscale surrogate model to learn the homogenised response within the physiological ranges at the macroscale.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1B036F-0780-7074-D995-E2386A6DEB3D}"/>
              </a:ext>
            </a:extLst>
          </p:cNvPr>
          <p:cNvSpPr txBox="1"/>
          <p:nvPr/>
        </p:nvSpPr>
        <p:spPr>
          <a:xfrm>
            <a:off x="320636" y="1397876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Offline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C8062-E3FA-E927-90E0-21ECE1EA3647}"/>
              </a:ext>
            </a:extLst>
          </p:cNvPr>
          <p:cNvSpPr txBox="1"/>
          <p:nvPr/>
        </p:nvSpPr>
        <p:spPr>
          <a:xfrm>
            <a:off x="320636" y="4318257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Online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AFCD57-C885-72A8-1E7A-129DFD430288}"/>
              </a:ext>
            </a:extLst>
          </p:cNvPr>
          <p:cNvSpPr/>
          <p:nvPr/>
        </p:nvSpPr>
        <p:spPr>
          <a:xfrm>
            <a:off x="8470334" y="4437925"/>
            <a:ext cx="2401065" cy="1878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dirty="0">
                <a:solidFill>
                  <a:schemeClr val="tx1"/>
                </a:solidFill>
              </a:rPr>
              <a:t>Evaluation of microscale surrogate model</a:t>
            </a:r>
          </a:p>
        </p:txBody>
      </p:sp>
    </p:spTree>
    <p:extLst>
      <p:ext uri="{BB962C8B-B14F-4D97-AF65-F5344CB8AC3E}">
        <p14:creationId xmlns:p14="http://schemas.microsoft.com/office/powerpoint/2010/main" val="160094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C872-E01B-AA35-0378-9FAD99C6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F2CB-8FFF-2046-8A8F-6D8CEC0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3: Microscale uncertainty cycle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BE5D00-0843-9DEC-70E8-DA43C377B4DA}"/>
              </a:ext>
            </a:extLst>
          </p:cNvPr>
          <p:cNvSpPr/>
          <p:nvPr/>
        </p:nvSpPr>
        <p:spPr>
          <a:xfrm>
            <a:off x="320636" y="1802440"/>
            <a:ext cx="2401065" cy="1878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dirty="0">
                <a:solidFill>
                  <a:schemeClr val="tx1"/>
                </a:solidFill>
              </a:rPr>
              <a:t>Evaluation of macroscale equilibrium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97BF19-09FE-63D2-57C6-7362292F112A}"/>
              </a:ext>
            </a:extLst>
          </p:cNvPr>
          <p:cNvGrpSpPr/>
          <p:nvPr/>
        </p:nvGrpSpPr>
        <p:grpSpPr>
          <a:xfrm>
            <a:off x="6767184" y="1549455"/>
            <a:ext cx="3222305" cy="1879546"/>
            <a:chOff x="6767184" y="1549455"/>
            <a:chExt cx="3222305" cy="187954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E7EF0ED-B2F3-C823-CF83-EE69009F80EE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53629D-604A-BAD9-CC38-89F7A24DA8DE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1ED2E8F-CD07-BDD6-8CDF-DF2AFB8FCBAF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A80EEC-A86A-FBF8-3C23-D8C75D6223BC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DF8FD-E006-BA1A-32FB-49241A8BD044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46C94F7-6DCD-2DC2-7F13-92030B338CD0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7798CA-DC40-763D-9591-ED85726CFAAB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6CEC97C-5DFC-8D85-1AFE-F1E6D2739B10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CA81FB4-2805-6C8D-5362-AC70F1B81F14}"/>
              </a:ext>
            </a:extLst>
          </p:cNvPr>
          <p:cNvGrpSpPr/>
          <p:nvPr/>
        </p:nvGrpSpPr>
        <p:grpSpPr>
          <a:xfrm>
            <a:off x="2816770" y="1333337"/>
            <a:ext cx="3792276" cy="1200329"/>
            <a:chOff x="2732690" y="1333337"/>
            <a:chExt cx="3792276" cy="120032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419D92C-0669-DD2E-CD0B-6A28C3D29091}"/>
                </a:ext>
              </a:extLst>
            </p:cNvPr>
            <p:cNvCxnSpPr/>
            <p:nvPr/>
          </p:nvCxnSpPr>
          <p:spPr>
            <a:xfrm>
              <a:off x="2732690" y="2291257"/>
              <a:ext cx="37922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0A2521-73F6-DF16-9FAF-06FDEF663684}"/>
                </a:ext>
              </a:extLst>
            </p:cNvPr>
            <p:cNvSpPr txBox="1"/>
            <p:nvPr/>
          </p:nvSpPr>
          <p:spPr>
            <a:xfrm>
              <a:off x="2843926" y="1333337"/>
              <a:ext cx="3681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/>
                <a:t>Evaluation of material dependent internal or external efforts or microscale dependent parameters</a:t>
              </a:r>
            </a:p>
            <a:p>
              <a:endParaRPr lang="en-NZ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3F86AC9-8524-5C90-11F8-1687F363159D}"/>
              </a:ext>
            </a:extLst>
          </p:cNvPr>
          <p:cNvGrpSpPr/>
          <p:nvPr/>
        </p:nvGrpSpPr>
        <p:grpSpPr>
          <a:xfrm>
            <a:off x="2816770" y="3174126"/>
            <a:ext cx="3803265" cy="1072052"/>
            <a:chOff x="2732690" y="3174126"/>
            <a:chExt cx="3803265" cy="107205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847CB9-3566-0CFB-DEF0-F9F036983FDC}"/>
                </a:ext>
              </a:extLst>
            </p:cNvPr>
            <p:cNvCxnSpPr/>
            <p:nvPr/>
          </p:nvCxnSpPr>
          <p:spPr>
            <a:xfrm flipH="1">
              <a:off x="2732690" y="3174126"/>
              <a:ext cx="380326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867155-8D18-1938-3238-C847FCF3E345}"/>
                </a:ext>
              </a:extLst>
            </p:cNvPr>
            <p:cNvSpPr txBox="1"/>
            <p:nvPr/>
          </p:nvSpPr>
          <p:spPr>
            <a:xfrm>
              <a:off x="2984938" y="3289739"/>
              <a:ext cx="3396443" cy="95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/>
                <a:t>Distributions for internal or external efforts or microscale dependent parameters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D46FB0-7AA1-8177-59ED-D107AC60CD42}"/>
              </a:ext>
            </a:extLst>
          </p:cNvPr>
          <p:cNvGrpSpPr/>
          <p:nvPr/>
        </p:nvGrpSpPr>
        <p:grpSpPr>
          <a:xfrm>
            <a:off x="6919584" y="1701855"/>
            <a:ext cx="3222305" cy="1879546"/>
            <a:chOff x="6767184" y="1549455"/>
            <a:chExt cx="3222305" cy="187954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C6605B8-05E5-0573-8250-AC7F6A8CD3C6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C0D899-9BBE-9B02-2502-6796E33F96AE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FF11D89-FF44-A761-E393-A8D309EA13CE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54255-BCFE-CC30-3B59-A23D98784CAC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DF4D9B-17AE-B301-EF8A-0DE108BA8081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9F9CC9E0-5DD4-2CF4-3A6B-3D4B87D35F0A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D83E7-FB34-6338-A0A4-35FED06D4386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41A284B-21A7-E44F-9E14-B115D4AE2ACA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D6B4D9-6BBF-9E00-F5CA-FB1E4D8F212F}"/>
              </a:ext>
            </a:extLst>
          </p:cNvPr>
          <p:cNvGrpSpPr/>
          <p:nvPr/>
        </p:nvGrpSpPr>
        <p:grpSpPr>
          <a:xfrm>
            <a:off x="7071984" y="1854255"/>
            <a:ext cx="3222305" cy="1879546"/>
            <a:chOff x="6767184" y="1549455"/>
            <a:chExt cx="3222305" cy="187954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0747B79-25DC-C1CE-751D-A7378121193B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767D19-4396-2E66-8C36-B5CE767036F1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A4D56666-1A41-6CE1-2392-17ED070A7D34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9B0A0D-87F7-AA89-4872-5084C517836C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BE3AAC-8123-179E-2061-CDE11B3AE4BD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BDC574C-A929-5DCF-77DE-635FEB6C0601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76A7B-2266-F48D-CF23-B79C83B917D9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B78A42D-AEC9-E72A-8A02-336D82C932ED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375989-8296-E0E8-F46E-4BEE4B6E8C00}"/>
              </a:ext>
            </a:extLst>
          </p:cNvPr>
          <p:cNvGrpSpPr/>
          <p:nvPr/>
        </p:nvGrpSpPr>
        <p:grpSpPr>
          <a:xfrm>
            <a:off x="7224384" y="2006655"/>
            <a:ext cx="3222305" cy="1879546"/>
            <a:chOff x="6767184" y="1549455"/>
            <a:chExt cx="3222305" cy="187954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731FA40-CF4A-2310-5B50-9BA594493B98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157B71-1A60-55E3-B45B-81A4F33DD16F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A5764059-EC8B-B2DB-5B10-6E14B3DB5507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73DB2D-F6F7-8C8A-4CC1-9929A1BD225B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7605D8-B22B-798F-8FAC-704DE3674363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26E5DBFC-7923-D6DC-2679-989ECCA733AC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299E0A-C500-071B-0B8C-197E79A800FA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A766C0C2-F7BF-443B-C410-7441CFF5BEBE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94A9B2-51CD-6D18-04E0-12738FE755D0}"/>
              </a:ext>
            </a:extLst>
          </p:cNvPr>
          <p:cNvGrpSpPr/>
          <p:nvPr/>
        </p:nvGrpSpPr>
        <p:grpSpPr>
          <a:xfrm>
            <a:off x="7376784" y="2159055"/>
            <a:ext cx="3222305" cy="1879546"/>
            <a:chOff x="6767184" y="1549455"/>
            <a:chExt cx="3222305" cy="187954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D9D4CF1-9651-2B3B-4DA8-8B1DA88BA7E4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646203-3C97-8570-10C3-E2E2468E68CC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AC52864B-218C-8C97-E6CC-5568D703ED1C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76A5BB-B9EE-F9DE-A7FD-E45A26CFC8A1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AB8BA4-881A-4BEC-07A3-DE9D81605F7A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8006DA3D-16FD-0E5B-8C53-55E4A1D67AB2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F7FBA1-7DB1-4D62-FC5A-C667751AD74C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AAE25509-FA75-56EB-721B-A9F43D91407A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AD73C4-CED6-376C-FA6F-A3069211369C}"/>
              </a:ext>
            </a:extLst>
          </p:cNvPr>
          <p:cNvGrpSpPr/>
          <p:nvPr/>
        </p:nvGrpSpPr>
        <p:grpSpPr>
          <a:xfrm>
            <a:off x="7529184" y="2311455"/>
            <a:ext cx="3222305" cy="1879546"/>
            <a:chOff x="6767184" y="1549455"/>
            <a:chExt cx="3222305" cy="1879546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DC4EAD7-0D8E-7054-B59D-8C1BC5481A2D}"/>
                </a:ext>
              </a:extLst>
            </p:cNvPr>
            <p:cNvSpPr/>
            <p:nvPr/>
          </p:nvSpPr>
          <p:spPr>
            <a:xfrm>
              <a:off x="6767184" y="1549455"/>
              <a:ext cx="3222305" cy="18795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NZ" sz="105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7929335-FFDE-3931-FB1B-6087048E0432}"/>
                </a:ext>
              </a:extLst>
            </p:cNvPr>
            <p:cNvSpPr txBox="1"/>
            <p:nvPr/>
          </p:nvSpPr>
          <p:spPr>
            <a:xfrm>
              <a:off x="9149024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71535B13-7848-013F-0D4E-A8C3EE775908}"/>
                </a:ext>
              </a:extLst>
            </p:cNvPr>
            <p:cNvSpPr/>
            <p:nvPr/>
          </p:nvSpPr>
          <p:spPr>
            <a:xfrm rot="16200000">
              <a:off x="8962227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Homogenisation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2EC006-4138-3205-A3C4-BCC996B940C2}"/>
                </a:ext>
              </a:extLst>
            </p:cNvPr>
            <p:cNvSpPr txBox="1"/>
            <p:nvPr/>
          </p:nvSpPr>
          <p:spPr>
            <a:xfrm>
              <a:off x="9165857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2485256-8935-F3DB-18EF-51DFA4B4417F}"/>
                </a:ext>
              </a:extLst>
            </p:cNvPr>
            <p:cNvSpPr txBox="1"/>
            <p:nvPr/>
          </p:nvSpPr>
          <p:spPr>
            <a:xfrm>
              <a:off x="6838043" y="1699920"/>
              <a:ext cx="769762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Macroscale</a:t>
              </a:r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FAE52A24-34D5-9312-BE67-7FF69266029C}"/>
                </a:ext>
              </a:extLst>
            </p:cNvPr>
            <p:cNvSpPr/>
            <p:nvPr/>
          </p:nvSpPr>
          <p:spPr>
            <a:xfrm rot="5400000">
              <a:off x="6651246" y="2282647"/>
              <a:ext cx="1143357" cy="3971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Insertion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617C9-97E8-E37A-1021-E849764B52CD}"/>
                </a:ext>
              </a:extLst>
            </p:cNvPr>
            <p:cNvSpPr txBox="1"/>
            <p:nvPr/>
          </p:nvSpPr>
          <p:spPr>
            <a:xfrm>
              <a:off x="6854875" y="3052896"/>
              <a:ext cx="736099" cy="22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900" dirty="0"/>
                <a:t>Microscale</a:t>
              </a: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21452582-D462-DA2C-E323-BB27F5C2E52D}"/>
                </a:ext>
              </a:extLst>
            </p:cNvPr>
            <p:cNvSpPr/>
            <p:nvPr/>
          </p:nvSpPr>
          <p:spPr>
            <a:xfrm>
              <a:off x="7799857" y="2966470"/>
              <a:ext cx="1187214" cy="3824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900" dirty="0"/>
                <a:t>SVE Equilibrium</a:t>
              </a: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E715658-CF11-BFE3-BC71-44BFF8BF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65" y="4201956"/>
            <a:ext cx="4468210" cy="26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51C3-751D-8137-1683-CB205F7A6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9256-63B6-B7D9-8C18-93B04529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4285-EA3B-3E72-E053-CE85E098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E105C-909A-0AFC-59A4-185BD49F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A6EA1-98A6-40B2-5C9E-B2A30E8A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5DC04B-EEB1-685D-897B-C5EE6ED679CB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BB39B-57F6-21A7-FC2B-DF1371F144F2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EF8F3-C893-E642-1DAD-AF934667E306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46FC75-AD21-DBE0-57F3-1835069F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29BD5D-8880-E2CF-9DCB-ECB0CA0D844E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AE99496-DBA4-3A76-63A6-8EBAC963F3DC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A59FE-0CA9-4FE8-3825-FED4E114BFAB}"/>
              </a:ext>
            </a:extLst>
          </p:cNvPr>
          <p:cNvSpPr/>
          <p:nvPr/>
        </p:nvSpPr>
        <p:spPr>
          <a:xfrm>
            <a:off x="3289301" y="3293533"/>
            <a:ext cx="173566" cy="207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819FA-6254-D712-3A87-CFFD5645BF7B}"/>
              </a:ext>
            </a:extLst>
          </p:cNvPr>
          <p:cNvSpPr txBox="1"/>
          <p:nvPr/>
        </p:nvSpPr>
        <p:spPr>
          <a:xfrm>
            <a:off x="6997700" y="1748366"/>
            <a:ext cx="484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 material property related to vascular stiffness discussed by Alessandro Guidici.</a:t>
            </a:r>
            <a:endParaRPr lang="en-NZ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239ED5-EBA0-2080-B7FE-29F0B06AE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168" y="2394697"/>
            <a:ext cx="3512570" cy="1902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8C1F8-1B4F-07B6-3ECB-A4448682F5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3556"/>
          <a:stretch>
            <a:fillRect/>
          </a:stretch>
        </p:blipFill>
        <p:spPr>
          <a:xfrm>
            <a:off x="7698144" y="4479938"/>
            <a:ext cx="3142594" cy="1569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D451B1-794F-832F-C008-10CCA82FEE5C}"/>
              </a:ext>
            </a:extLst>
          </p:cNvPr>
          <p:cNvSpPr txBox="1"/>
          <p:nvPr/>
        </p:nvSpPr>
        <p:spPr>
          <a:xfrm>
            <a:off x="7550998" y="6049483"/>
            <a:ext cx="341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Microscale: (Left) Elastin and (Right) collagen from </a:t>
            </a:r>
            <a:r>
              <a:rPr lang="en-NZ" sz="1200" dirty="0" err="1">
                <a:solidFill>
                  <a:srgbClr val="222222"/>
                </a:solidFill>
              </a:rPr>
              <a:t>Tornifoglio</a:t>
            </a:r>
            <a:r>
              <a:rPr lang="en-NZ" sz="1200" dirty="0">
                <a:solidFill>
                  <a:srgbClr val="222222"/>
                </a:solidFill>
              </a:rPr>
              <a:t> 2025</a:t>
            </a:r>
            <a:r>
              <a:rPr lang="en-NZ" sz="12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9A3DEF-5176-D9BC-2484-09C29B5FE7D3}"/>
              </a:ext>
            </a:extLst>
          </p:cNvPr>
          <p:cNvSpPr txBox="1"/>
          <p:nvPr/>
        </p:nvSpPr>
        <p:spPr>
          <a:xfrm>
            <a:off x="0" y="6608919"/>
            <a:ext cx="116642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900" b="0" i="0" dirty="0" err="1">
                <a:solidFill>
                  <a:srgbClr val="222222"/>
                </a:solidFill>
                <a:effectLst/>
              </a:rPr>
              <a:t>Tornifoglio</a:t>
            </a:r>
            <a:r>
              <a:rPr lang="en-NZ" sz="900" b="0" i="0" dirty="0">
                <a:solidFill>
                  <a:srgbClr val="222222"/>
                </a:solidFill>
                <a:effectLst/>
              </a:rPr>
              <a:t>, B., Hughes, C., Digeronimo, F., Guendouz, Y., Johnston, R.D. and Lally, C., 2025. Imaging the microstructure of the arterial wall–ex vivo to in vivo potential. </a:t>
            </a:r>
            <a:r>
              <a:rPr lang="en-NZ" sz="900" b="0" i="1" dirty="0">
                <a:solidFill>
                  <a:srgbClr val="222222"/>
                </a:solidFill>
                <a:effectLst/>
              </a:rPr>
              <a:t>Acta </a:t>
            </a:r>
            <a:r>
              <a:rPr lang="en-NZ" sz="900" b="0" i="1" dirty="0" err="1">
                <a:solidFill>
                  <a:srgbClr val="222222"/>
                </a:solidFill>
                <a:effectLst/>
              </a:rPr>
              <a:t>Biomaterialia</a:t>
            </a:r>
            <a:r>
              <a:rPr lang="en-NZ" sz="900" b="0" i="0" dirty="0">
                <a:solidFill>
                  <a:srgbClr val="222222"/>
                </a:solidFill>
                <a:effectLst/>
              </a:rPr>
              <a:t>.</a:t>
            </a:r>
            <a:endParaRPr lang="en-NZ" sz="9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CB5CAA-E772-1E17-8C19-4A7B7D92D795}"/>
              </a:ext>
            </a:extLst>
          </p:cNvPr>
          <p:cNvCxnSpPr>
            <a:cxnSpLocks/>
          </p:cNvCxnSpPr>
          <p:nvPr/>
        </p:nvCxnSpPr>
        <p:spPr>
          <a:xfrm flipH="1">
            <a:off x="8970966" y="3962400"/>
            <a:ext cx="593522" cy="51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548C25-529B-028A-0BE3-B74B8E721703}"/>
              </a:ext>
            </a:extLst>
          </p:cNvPr>
          <p:cNvCxnSpPr>
            <a:cxnSpLocks/>
          </p:cNvCxnSpPr>
          <p:nvPr/>
        </p:nvCxnSpPr>
        <p:spPr>
          <a:xfrm>
            <a:off x="10279117" y="3501334"/>
            <a:ext cx="0" cy="9786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C9EA-72B5-ADD5-75B5-808DFD3F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C9F9-D3A6-D09D-3700-A03591983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multiscale modelling</a:t>
            </a:r>
          </a:p>
          <a:p>
            <a:r>
              <a:rPr lang="en-US" dirty="0"/>
              <a:t>Representative volume elements (RVEs)</a:t>
            </a:r>
          </a:p>
          <a:p>
            <a:pPr lvl="1"/>
            <a:r>
              <a:rPr lang="en-NZ" dirty="0"/>
              <a:t>Statistical volume element</a:t>
            </a:r>
          </a:p>
          <a:p>
            <a:pPr lvl="1"/>
            <a:r>
              <a:rPr lang="en-NZ" dirty="0"/>
              <a:t>RVE size and implications</a:t>
            </a:r>
            <a:endParaRPr lang="en-US" dirty="0"/>
          </a:p>
          <a:p>
            <a:r>
              <a:rPr lang="en-US" dirty="0"/>
              <a:t>Scales coupling</a:t>
            </a:r>
          </a:p>
          <a:p>
            <a:pPr lvl="1"/>
            <a:r>
              <a:rPr lang="en-US" dirty="0"/>
              <a:t>Insertion</a:t>
            </a:r>
          </a:p>
          <a:p>
            <a:pPr lvl="1"/>
            <a:r>
              <a:rPr lang="en-US" dirty="0" err="1"/>
              <a:t>Homogenisation</a:t>
            </a:r>
            <a:endParaRPr lang="en-US" dirty="0"/>
          </a:p>
          <a:p>
            <a:r>
              <a:rPr lang="en-US" dirty="0"/>
              <a:t>Multiscale in cardiovascular modelling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2503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7715-F0B8-7C6E-A108-852ED1C5C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258F-4101-74BD-B540-0CE06E81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A77E2-876B-463F-2CAF-9CA67835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DA83D-DF7E-96E8-A387-1D76826C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AB803-EA6B-7F0A-D354-6D575684A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4F5E15-E16C-F971-1EF5-065C3F3EE1CE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113F-70D7-8096-1303-2CA853F758A8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6F7DC-DC0D-95B4-2638-EF0B22A99312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359CF-088D-CBF7-292C-1AF630FE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94A5ED-859A-B376-4332-06DD6C26A6EB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B1A1488-08DD-D0A0-670E-E15E491DA0F2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0D79AB-2174-3229-C1B7-43B51312A0AE}"/>
              </a:ext>
            </a:extLst>
          </p:cNvPr>
          <p:cNvSpPr/>
          <p:nvPr/>
        </p:nvSpPr>
        <p:spPr>
          <a:xfrm>
            <a:off x="3289301" y="3293533"/>
            <a:ext cx="173566" cy="207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38101-FEA8-0573-27D0-7BB18905144D}"/>
              </a:ext>
            </a:extLst>
          </p:cNvPr>
          <p:cNvSpPr txBox="1"/>
          <p:nvPr/>
        </p:nvSpPr>
        <p:spPr>
          <a:xfrm>
            <a:off x="6997700" y="1748366"/>
            <a:ext cx="484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 material property related to vascular stiffness discussed by Alessandro Guidici.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2628C-F1D0-BE8D-836B-716368F071BC}"/>
              </a:ext>
            </a:extLst>
          </p:cNvPr>
          <p:cNvSpPr txBox="1"/>
          <p:nvPr/>
        </p:nvSpPr>
        <p:spPr>
          <a:xfrm>
            <a:off x="-33867" y="6608167"/>
            <a:ext cx="12225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Rocha, F.F., Blanco, P.J., Sánchez, P.J. and Feijóo, R.A., 2018. Multi-scale modelling of arterial tissue: Linking networks of fibres to continua. Computer Methods in Applied Mechanics and Engineering.</a:t>
            </a:r>
            <a:endParaRPr lang="en-NZ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78784E-58CF-B452-D620-929ED9DB7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168" y="2394697"/>
            <a:ext cx="3512570" cy="1902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758A30-22FD-680A-7206-06E12076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33" y="5029377"/>
            <a:ext cx="3441700" cy="1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FA980-0242-9B7C-5AD8-36E97C3C5487}"/>
              </a:ext>
            </a:extLst>
          </p:cNvPr>
          <p:cNvSpPr txBox="1"/>
          <p:nvPr/>
        </p:nvSpPr>
        <p:spPr>
          <a:xfrm>
            <a:off x="6997700" y="4482992"/>
            <a:ext cx="4080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Multi-scale modelling of arterial tissue (Rocha et al. 2018)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3762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86AD-CFA1-DA79-3C93-22D9F166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3AE3F-DD9C-029C-50E8-A3BC0D5C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B46AE-74C0-02B2-9D8E-6F7ABD11D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3B1BA-41F5-645A-7FEE-AEE19166F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14140-2666-E20D-1F43-DC9E406AF525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512B7-3798-4530-6639-58F9A7542694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2098E-BA05-A512-8379-1446F3E85C05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3884A3-0E17-F674-F917-DDBBB7230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EECC9F-7988-86CF-27D2-A9FA21966D16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968F9EA-5142-D8BA-C54C-724B1B890275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24C49-2028-6801-665B-5DE968EA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49" y="2460176"/>
            <a:ext cx="2417945" cy="109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4109F-159C-DB1D-2447-713E752184D9}"/>
              </a:ext>
            </a:extLst>
          </p:cNvPr>
          <p:cNvSpPr txBox="1"/>
          <p:nvPr/>
        </p:nvSpPr>
        <p:spPr>
          <a:xfrm>
            <a:off x="7487211" y="1898701"/>
            <a:ext cx="342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</a:t>
            </a:r>
            <a:r>
              <a:rPr lang="en-US" dirty="0">
                <a:solidFill>
                  <a:srgbClr val="FF0000"/>
                </a:solidFill>
              </a:rPr>
              <a:t>micro</a:t>
            </a:r>
            <a:r>
              <a:rPr lang="en-US" dirty="0"/>
              <a:t>vascular model (A, q, p)</a:t>
            </a:r>
            <a:endParaRPr lang="en-N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9EF932-2744-8233-EAA7-D1991CC5C630}"/>
              </a:ext>
            </a:extLst>
          </p:cNvPr>
          <p:cNvSpPr/>
          <p:nvPr/>
        </p:nvSpPr>
        <p:spPr>
          <a:xfrm>
            <a:off x="6038850" y="2870200"/>
            <a:ext cx="177800" cy="1968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FBA340-74E0-036F-9BE2-D095A0B7950B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216650" y="2968625"/>
            <a:ext cx="1118161" cy="330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0087CA3-2C29-D07C-6200-3CBBF3DDB439}"/>
              </a:ext>
            </a:extLst>
          </p:cNvPr>
          <p:cNvSpPr/>
          <p:nvPr/>
        </p:nvSpPr>
        <p:spPr>
          <a:xfrm rot="10800000">
            <a:off x="7334811" y="1930448"/>
            <a:ext cx="148386" cy="2736902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AF155C-2CBB-E151-8714-0C92F4B36C27}"/>
              </a:ext>
            </a:extLst>
          </p:cNvPr>
          <p:cNvSpPr/>
          <p:nvPr/>
        </p:nvSpPr>
        <p:spPr>
          <a:xfrm>
            <a:off x="10026650" y="3009052"/>
            <a:ext cx="190500" cy="190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A1043-2CE5-DDA7-5A7C-ED5E7DBEC12E}"/>
              </a:ext>
            </a:extLst>
          </p:cNvPr>
          <p:cNvSpPr txBox="1"/>
          <p:nvPr/>
        </p:nvSpPr>
        <p:spPr>
          <a:xfrm>
            <a:off x="7483197" y="3590132"/>
            <a:ext cx="3619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Viscosity      depends on the vessel radius (</a:t>
            </a:r>
            <a:r>
              <a:rPr lang="en-NZ" sz="1600" dirty="0" err="1"/>
              <a:t>Fåhræus</a:t>
            </a:r>
            <a:r>
              <a:rPr lang="en-NZ" sz="1600" dirty="0"/>
              <a:t>–Lindqvist effect), and plasma skimming occurs at bifurcations (see </a:t>
            </a:r>
            <a:r>
              <a:rPr lang="en-NZ" sz="1600" dirty="0" err="1"/>
              <a:t>Possenti</a:t>
            </a:r>
            <a:r>
              <a:rPr lang="en-NZ" sz="1600" dirty="0"/>
              <a:t> 2021).</a:t>
            </a:r>
          </a:p>
        </p:txBody>
      </p:sp>
      <p:pic>
        <p:nvPicPr>
          <p:cNvPr id="22" name="Picture 21" descr="\documentclass{article}&#10;\usepackage{amsmath}&#10;\pagestyle{empty}&#10;\begin{document}&#10;&#10;&#10;$k_r$&#10;&#10;\end{document}" title="IguanaTex Bitmap Display">
            <a:extLst>
              <a:ext uri="{FF2B5EF4-FFF2-40B4-BE49-F238E27FC236}">
                <a16:creationId xmlns:a16="http://schemas.microsoft.com/office/drawing/2014/main" id="{DC1B2E4E-86BE-E0E5-8F0B-E5ABD8CBB5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3" y="3685011"/>
            <a:ext cx="160733" cy="1654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F2E862-0944-ABE8-D8CF-65BDF8D1FEDF}"/>
              </a:ext>
            </a:extLst>
          </p:cNvPr>
          <p:cNvSpPr txBox="1"/>
          <p:nvPr/>
        </p:nvSpPr>
        <p:spPr>
          <a:xfrm>
            <a:off x="4013" y="6615500"/>
            <a:ext cx="10323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 err="1"/>
              <a:t>Possenti</a:t>
            </a:r>
            <a:r>
              <a:rPr lang="en-NZ" sz="900" dirty="0"/>
              <a:t>, L., Cicchetti, A., Rosati, R., Cerroni, D., Costantino, M.L., </a:t>
            </a:r>
            <a:r>
              <a:rPr lang="en-NZ" sz="900" dirty="0" err="1"/>
              <a:t>Rancati</a:t>
            </a:r>
            <a:r>
              <a:rPr lang="en-NZ" sz="900" dirty="0"/>
              <a:t>, T. and Zunino, P., 2021. A mesoscale computational model for microvascular oxygen transfer. </a:t>
            </a:r>
            <a:r>
              <a:rPr lang="en-NZ" sz="900" i="1" dirty="0"/>
              <a:t>Annals of Biomedical Engineering</a:t>
            </a:r>
            <a:r>
              <a:rPr lang="en-NZ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63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62F-88B9-5912-7A3D-541A4D72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9F05-5371-07BF-904E-F561B8AA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13DB2-7C19-14FE-1769-50F8D75A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69002-63DE-8F95-8682-2997EB1F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9900D-85CF-E493-0A68-459A82562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65253-8BC5-97C5-D6B2-E3F33EB9505B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D9546-1AFE-EA32-BE1A-FEB33AA43A58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C160F-62EC-3967-27CE-898E84A7E5BB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6067E4-83B9-825E-EC52-3573B4C0F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142DB0-1898-C100-7D4F-5658B6F16172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E7FC007-7E2B-29CC-996B-83BA57CF3A16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72635-3643-934E-F14E-5722195D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49" y="2460176"/>
            <a:ext cx="2417945" cy="109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B4F94-2703-97AB-0415-6FE5861DD4DA}"/>
              </a:ext>
            </a:extLst>
          </p:cNvPr>
          <p:cNvSpPr txBox="1"/>
          <p:nvPr/>
        </p:nvSpPr>
        <p:spPr>
          <a:xfrm>
            <a:off x="7487211" y="1898701"/>
            <a:ext cx="342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</a:t>
            </a:r>
            <a:r>
              <a:rPr lang="en-US" dirty="0">
                <a:solidFill>
                  <a:srgbClr val="FF0000"/>
                </a:solidFill>
              </a:rPr>
              <a:t>micro</a:t>
            </a:r>
            <a:r>
              <a:rPr lang="en-US" dirty="0"/>
              <a:t>vascular model (A, q, p)</a:t>
            </a:r>
            <a:endParaRPr lang="en-N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AF9D21-D077-D77A-53CD-A94EFD5DA128}"/>
              </a:ext>
            </a:extLst>
          </p:cNvPr>
          <p:cNvSpPr/>
          <p:nvPr/>
        </p:nvSpPr>
        <p:spPr>
          <a:xfrm>
            <a:off x="6038850" y="2870200"/>
            <a:ext cx="177800" cy="1968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D2A4DD-4EAF-53CA-E536-9B0BE5984E65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216650" y="2968625"/>
            <a:ext cx="1118161" cy="330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776817D-9212-E01F-57C4-788ECB2F9163}"/>
              </a:ext>
            </a:extLst>
          </p:cNvPr>
          <p:cNvSpPr/>
          <p:nvPr/>
        </p:nvSpPr>
        <p:spPr>
          <a:xfrm rot="10800000">
            <a:off x="7334811" y="1930448"/>
            <a:ext cx="148386" cy="2736902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D82F69-EBCF-0D08-9236-08B274259342}"/>
              </a:ext>
            </a:extLst>
          </p:cNvPr>
          <p:cNvSpPr/>
          <p:nvPr/>
        </p:nvSpPr>
        <p:spPr>
          <a:xfrm>
            <a:off x="10026650" y="3009052"/>
            <a:ext cx="190500" cy="190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41CA2-9F01-069E-D1FB-8A5C1D6FE30C}"/>
              </a:ext>
            </a:extLst>
          </p:cNvPr>
          <p:cNvSpPr txBox="1"/>
          <p:nvPr/>
        </p:nvSpPr>
        <p:spPr>
          <a:xfrm>
            <a:off x="7483197" y="3590132"/>
            <a:ext cx="3619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Viscosity      depends on the vessel radius (</a:t>
            </a:r>
            <a:r>
              <a:rPr lang="en-NZ" sz="1600" dirty="0" err="1"/>
              <a:t>Fåhræus</a:t>
            </a:r>
            <a:r>
              <a:rPr lang="en-NZ" sz="1600" dirty="0"/>
              <a:t>–Lindqvist effect), and plasma skimming occurs at bifurcations (see </a:t>
            </a:r>
            <a:r>
              <a:rPr lang="en-NZ" sz="1600" dirty="0" err="1"/>
              <a:t>Possenti</a:t>
            </a:r>
            <a:r>
              <a:rPr lang="en-NZ" sz="1600" dirty="0"/>
              <a:t> 2021).</a:t>
            </a:r>
          </a:p>
        </p:txBody>
      </p:sp>
      <p:pic>
        <p:nvPicPr>
          <p:cNvPr id="22" name="Picture 21" descr="\documentclass{article}&#10;\usepackage{amsmath}&#10;\pagestyle{empty}&#10;\begin{document}&#10;&#10;&#10;$k_r$&#10;&#10;\end{document}" title="IguanaTex Bitmap Display">
            <a:extLst>
              <a:ext uri="{FF2B5EF4-FFF2-40B4-BE49-F238E27FC236}">
                <a16:creationId xmlns:a16="http://schemas.microsoft.com/office/drawing/2014/main" id="{A37AD1EB-00C4-B592-BE65-E2B154CAF7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3" y="3685011"/>
            <a:ext cx="160733" cy="1654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196F75-3B72-5B26-0F0F-561272CE40FD}"/>
              </a:ext>
            </a:extLst>
          </p:cNvPr>
          <p:cNvSpPr txBox="1"/>
          <p:nvPr/>
        </p:nvSpPr>
        <p:spPr>
          <a:xfrm>
            <a:off x="4013" y="6615500"/>
            <a:ext cx="10323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 err="1"/>
              <a:t>Possenti</a:t>
            </a:r>
            <a:r>
              <a:rPr lang="en-NZ" sz="900" dirty="0"/>
              <a:t>, L., Cicchetti, A., Rosati, R., Cerroni, D., Costantino, M.L., </a:t>
            </a:r>
            <a:r>
              <a:rPr lang="en-NZ" sz="900" dirty="0" err="1"/>
              <a:t>Rancati</a:t>
            </a:r>
            <a:r>
              <a:rPr lang="en-NZ" sz="900" dirty="0"/>
              <a:t>, T. and Zunino, P., 2021. A mesoscale computational model for microvascular oxygen transfer. </a:t>
            </a:r>
            <a:r>
              <a:rPr lang="en-NZ" sz="900" i="1" dirty="0"/>
              <a:t>Annals of Biomedical Engineering</a:t>
            </a:r>
            <a:r>
              <a:rPr lang="en-NZ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68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1EAB6-716A-DB15-6DA1-1D4FFC8C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E6AF-44F6-D262-E4C4-8028315D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4F3B2-9FEE-259E-9D11-26C36432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1222A-EC8E-2B9A-6B71-28C62C96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2A84C-880C-DDC4-1A3F-D36AB1C9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5E486-D1DD-E748-F889-2225965C14A1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BF044-CF16-7F78-506F-3D3383DF6AE9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19209-EE32-15B9-E7AA-70F3DCDBFA23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AC3064-634C-6792-FE3D-29470DDF5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20D4E2-F27B-2DBD-928F-A3C645D352B4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CE4046-1706-A33C-784A-9EA205FEAB53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692DD-287E-6D02-AC94-F1B5B32BF1D3}"/>
              </a:ext>
            </a:extLst>
          </p:cNvPr>
          <p:cNvSpPr/>
          <p:nvPr/>
        </p:nvSpPr>
        <p:spPr>
          <a:xfrm>
            <a:off x="2912532" y="5952067"/>
            <a:ext cx="198967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F7A4A-3A11-B1E6-F923-1D0B98F1E4DB}"/>
              </a:ext>
            </a:extLst>
          </p:cNvPr>
          <p:cNvSpPr txBox="1"/>
          <p:nvPr/>
        </p:nvSpPr>
        <p:spPr>
          <a:xfrm>
            <a:off x="6997700" y="1748366"/>
            <a:ext cx="484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d</a:t>
            </a:r>
            <a:r>
              <a:rPr lang="en-US" dirty="0"/>
              <a:t>: Distal resistance to the terminal.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FE217-3F5D-EF68-9ABB-C9F58DCAB47E}"/>
              </a:ext>
            </a:extLst>
          </p:cNvPr>
          <p:cNvSpPr txBox="1"/>
          <p:nvPr/>
        </p:nvSpPr>
        <p:spPr>
          <a:xfrm>
            <a:off x="6955368" y="5162431"/>
            <a:ext cx="4779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Experimental data, as discussed by Harvey Davis, or in-silico generative tools (e.g. Maso Talou et al. 2021) can be used alongside 0D or 1D hemodynamic models.</a:t>
            </a:r>
            <a:endParaRPr lang="en-NZ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68ECC-42C2-51BD-9849-5C7682C1FF4A}"/>
              </a:ext>
            </a:extLst>
          </p:cNvPr>
          <p:cNvSpPr txBox="1"/>
          <p:nvPr/>
        </p:nvSpPr>
        <p:spPr>
          <a:xfrm>
            <a:off x="-33867" y="6608167"/>
            <a:ext cx="12225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Maso Talou, G.D., Safaei, S., Hunter, P.J. and Blanco, P.J., 2021. Adaptive constrained constructive optimisation for complex vascularisation processes. Scientific Reports.</a:t>
            </a:r>
            <a:endParaRPr lang="en-NZ" sz="1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27B3D9-91B0-B63A-0C5D-70773F97474F}"/>
              </a:ext>
            </a:extLst>
          </p:cNvPr>
          <p:cNvGrpSpPr/>
          <p:nvPr/>
        </p:nvGrpSpPr>
        <p:grpSpPr>
          <a:xfrm>
            <a:off x="6604957" y="2345475"/>
            <a:ext cx="5129844" cy="2535868"/>
            <a:chOff x="6773333" y="2268034"/>
            <a:chExt cx="4107291" cy="19001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E850F8-4CF5-CC2D-76EB-013A4CDF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333" y="2323616"/>
              <a:ext cx="4107291" cy="184461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0D5BD5-1673-EF5A-84BA-AF5000674E0C}"/>
                </a:ext>
              </a:extLst>
            </p:cNvPr>
            <p:cNvSpPr/>
            <p:nvPr/>
          </p:nvSpPr>
          <p:spPr>
            <a:xfrm>
              <a:off x="10299700" y="2268034"/>
              <a:ext cx="355600" cy="152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2E725EA-1796-B64F-68D3-82C41B6E6B3B}"/>
              </a:ext>
            </a:extLst>
          </p:cNvPr>
          <p:cNvSpPr txBox="1"/>
          <p:nvPr/>
        </p:nvSpPr>
        <p:spPr>
          <a:xfrm>
            <a:off x="10556675" y="2732054"/>
            <a:ext cx="1349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Capillary network</a:t>
            </a:r>
            <a:endParaRPr lang="en-NZ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62E0C4-1D8F-4BCD-D7E3-BB844BE9E662}"/>
              </a:ext>
            </a:extLst>
          </p:cNvPr>
          <p:cNvSpPr txBox="1"/>
          <p:nvPr/>
        </p:nvSpPr>
        <p:spPr>
          <a:xfrm>
            <a:off x="6568875" y="2216364"/>
            <a:ext cx="109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Experimental </a:t>
            </a:r>
          </a:p>
          <a:p>
            <a:pPr algn="ctr"/>
            <a:r>
              <a:rPr lang="en-US" sz="1200" dirty="0"/>
              <a:t>imaging</a:t>
            </a:r>
            <a:endParaRPr lang="en-NZ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754B9F-8C18-992F-4213-18A478C4ADB6}"/>
              </a:ext>
            </a:extLst>
          </p:cNvPr>
          <p:cNvSpPr/>
          <p:nvPr/>
        </p:nvSpPr>
        <p:spPr>
          <a:xfrm>
            <a:off x="6038850" y="2870200"/>
            <a:ext cx="177800" cy="1968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31BDC5-2544-248D-CB02-F4A2C7C55EE8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216650" y="2968625"/>
            <a:ext cx="388307" cy="168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8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820B-5E73-3D04-E3F7-A4DBB23B8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54EE-7784-754B-CB79-014F7E7B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1F2B1-A399-999A-20BD-E0300C35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0A8E4-CEBD-77ED-2EC0-9B2DEC243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71E4C-058C-246F-B918-2B54C00CF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3AF4A-62B4-E832-431C-8A7BEAAC37AB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2A21D-A28C-C322-44D1-B4376184DA49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13E68-02AE-21D6-134F-463F2F248374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41C461-D71E-0BC2-7EE7-17B144EAC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E1D8D0-0F7A-75FD-87C6-63DA628C071E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776AD72-19F3-B4E3-EB85-635968B8F129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10D55-C7D9-2E5D-9FC3-36026DA9C3F7}"/>
              </a:ext>
            </a:extLst>
          </p:cNvPr>
          <p:cNvSpPr/>
          <p:nvPr/>
        </p:nvSpPr>
        <p:spPr>
          <a:xfrm>
            <a:off x="2912532" y="5952067"/>
            <a:ext cx="198967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19DE1-39AF-00A3-1475-90C18DE9EB7C}"/>
              </a:ext>
            </a:extLst>
          </p:cNvPr>
          <p:cNvSpPr txBox="1"/>
          <p:nvPr/>
        </p:nvSpPr>
        <p:spPr>
          <a:xfrm>
            <a:off x="6997700" y="1748366"/>
            <a:ext cx="484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d</a:t>
            </a:r>
            <a:r>
              <a:rPr lang="en-US" dirty="0"/>
              <a:t>: Distal resistance to the terminal.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D50F0-B9F6-4751-AFF8-26656B467EAA}"/>
              </a:ext>
            </a:extLst>
          </p:cNvPr>
          <p:cNvSpPr txBox="1"/>
          <p:nvPr/>
        </p:nvSpPr>
        <p:spPr>
          <a:xfrm>
            <a:off x="6955368" y="5162431"/>
            <a:ext cx="4779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Experimental data, as discussed by Harvey Davis, or in-silico generative tools (e.g. Maso Talou et al. 2021) can be used alongside 0D or 1D hemodynamic models for capillary hemodynamics.</a:t>
            </a:r>
            <a:endParaRPr lang="en-NZ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34C3E-E23F-BB44-6AE7-4A16B2DC15D7}"/>
              </a:ext>
            </a:extLst>
          </p:cNvPr>
          <p:cNvSpPr txBox="1"/>
          <p:nvPr/>
        </p:nvSpPr>
        <p:spPr>
          <a:xfrm>
            <a:off x="-33867" y="6608167"/>
            <a:ext cx="12225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Maso Talou, G.D., Safaei, S., Hunter, P.J. and Blanco, P.J., 2021. Adaptive constrained constructive optimisation for complex vascularisation processes. Scientific Reports.</a:t>
            </a:r>
            <a:endParaRPr lang="en-NZ" sz="1000" dirty="0"/>
          </a:p>
        </p:txBody>
      </p:sp>
      <p:pic>
        <p:nvPicPr>
          <p:cNvPr id="6" name="Brain_sagital_movie">
            <a:hlinkClick r:id="" action="ppaction://media"/>
            <a:extLst>
              <a:ext uri="{FF2B5EF4-FFF2-40B4-BE49-F238E27FC236}">
                <a16:creationId xmlns:a16="http://schemas.microsoft.com/office/drawing/2014/main" id="{A7C0809B-13F7-F852-362A-64F0E6D1D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r="3273"/>
          <a:stretch>
            <a:fillRect/>
          </a:stretch>
        </p:blipFill>
        <p:spPr>
          <a:xfrm>
            <a:off x="7015923" y="2188175"/>
            <a:ext cx="4779433" cy="29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1223-D1D4-D768-0E36-56D936CE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78D8-962A-96BD-6663-82E728F0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1510F-639B-7E8D-2FAD-87EC6FEA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6F4CD-5052-7A9C-9BD8-83B0CEDD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A6E86-FB4E-31E6-40DF-62B7D839D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929145-1FBA-1402-62A4-B17ED78CBDD0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C2F96-80D5-F5B8-9425-F61B9B5DACAA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0BD26-70D6-26A6-FE59-F9BCA52FD4E7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1AE0B-3DEC-CD9C-B232-A789DA092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20D486-80A3-F8DD-2740-1F645F2F691C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BE3810E-880B-6AFA-ECA1-FB6885A7D7B8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7AC52F-2E30-90F5-CA45-0853F90AB520}"/>
              </a:ext>
            </a:extLst>
          </p:cNvPr>
          <p:cNvSpPr/>
          <p:nvPr/>
        </p:nvSpPr>
        <p:spPr>
          <a:xfrm>
            <a:off x="2912532" y="5952067"/>
            <a:ext cx="198967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BCE28-5FC8-6505-2AFA-6278D422B3D4}"/>
              </a:ext>
            </a:extLst>
          </p:cNvPr>
          <p:cNvSpPr txBox="1"/>
          <p:nvPr/>
        </p:nvSpPr>
        <p:spPr>
          <a:xfrm>
            <a:off x="6997700" y="1748366"/>
            <a:ext cx="484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d</a:t>
            </a:r>
            <a:r>
              <a:rPr lang="en-US" dirty="0"/>
              <a:t>: Distal resistance to the terminal.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F37CF-905C-6AB9-20AD-CA63B2F23B67}"/>
              </a:ext>
            </a:extLst>
          </p:cNvPr>
          <p:cNvSpPr txBox="1"/>
          <p:nvPr/>
        </p:nvSpPr>
        <p:spPr>
          <a:xfrm>
            <a:off x="6955368" y="5162431"/>
            <a:ext cx="4779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Experimental data, as discussed by Harvey Davis, or in-silico generative tools (e.g. Maso Talou et al. 2021) can be used alongside 0D or 1D hemodynamic models for capillary hemodynamics.</a:t>
            </a:r>
            <a:endParaRPr lang="en-NZ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314D1-0A58-C002-158F-F6BE4DEF27C4}"/>
              </a:ext>
            </a:extLst>
          </p:cNvPr>
          <p:cNvSpPr txBox="1"/>
          <p:nvPr/>
        </p:nvSpPr>
        <p:spPr>
          <a:xfrm>
            <a:off x="-33867" y="6608167"/>
            <a:ext cx="12225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Maso Talou, G.D., Safaei, S., Hunter, P.J. and Blanco, P.J., 2021. Adaptive constrained constructive optimisation for complex vascularisation processes. Scientific Reports.</a:t>
            </a:r>
            <a:endParaRPr lang="en-NZ" sz="1000" dirty="0"/>
          </a:p>
        </p:txBody>
      </p:sp>
      <p:pic>
        <p:nvPicPr>
          <p:cNvPr id="6" name="Brain_sagital_movie">
            <a:hlinkClick r:id="" action="ppaction://media"/>
            <a:extLst>
              <a:ext uri="{FF2B5EF4-FFF2-40B4-BE49-F238E27FC236}">
                <a16:creationId xmlns:a16="http://schemas.microsoft.com/office/drawing/2014/main" id="{5295081B-CCFF-1F5C-701C-F36EFCB0D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r="3273"/>
          <a:stretch>
            <a:fillRect/>
          </a:stretch>
        </p:blipFill>
        <p:spPr>
          <a:xfrm>
            <a:off x="7015923" y="2188175"/>
            <a:ext cx="4779433" cy="29037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2DDBEA-A5A4-5F15-B772-4C8B3F095FD3}"/>
              </a:ext>
            </a:extLst>
          </p:cNvPr>
          <p:cNvSpPr/>
          <p:nvPr/>
        </p:nvSpPr>
        <p:spPr>
          <a:xfrm>
            <a:off x="6842234" y="1597572"/>
            <a:ext cx="4953122" cy="4813738"/>
          </a:xfrm>
          <a:prstGeom prst="roundRect">
            <a:avLst>
              <a:gd name="adj" fmla="val 101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2230C-5DBA-1053-D674-A401CFEF47E9}"/>
              </a:ext>
            </a:extLst>
          </p:cNvPr>
          <p:cNvSpPr txBox="1"/>
          <p:nvPr/>
        </p:nvSpPr>
        <p:spPr>
          <a:xfrm>
            <a:off x="9820431" y="1115040"/>
            <a:ext cx="191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Tutorial task</a:t>
            </a:r>
          </a:p>
        </p:txBody>
      </p:sp>
    </p:spTree>
    <p:extLst>
      <p:ext uri="{BB962C8B-B14F-4D97-AF65-F5344CB8AC3E}">
        <p14:creationId xmlns:p14="http://schemas.microsoft.com/office/powerpoint/2010/main" val="338694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98EB-EF2B-431F-8B52-6C669B1E9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DE55-8E5A-BCDE-E798-739FC225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cardiovascular modelling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8432E-145B-A7D4-6C0D-7E0C98A7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00" y="2460177"/>
            <a:ext cx="2417945" cy="109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C741D-4F9A-8409-508C-F8D027CEC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4" y="4246486"/>
            <a:ext cx="1903262" cy="85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E4DFF-6912-012A-DFC2-46BA3247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92" y="2083368"/>
            <a:ext cx="2099572" cy="290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0EB24-E019-CAF1-BF1A-EF97FAF4ED44}"/>
              </a:ext>
            </a:extLst>
          </p:cNvPr>
          <p:cNvSpPr txBox="1"/>
          <p:nvPr/>
        </p:nvSpPr>
        <p:spPr>
          <a:xfrm>
            <a:off x="855962" y="1898702"/>
            <a:ext cx="28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vascular model (A, q, p)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BAB21-AF05-810C-FB98-FE1777E39EBD}"/>
              </a:ext>
            </a:extLst>
          </p:cNvPr>
          <p:cNvSpPr txBox="1"/>
          <p:nvPr/>
        </p:nvSpPr>
        <p:spPr>
          <a:xfrm>
            <a:off x="855962" y="3685011"/>
            <a:ext cx="204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vascular model</a:t>
            </a:r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CE27C-6340-B91E-9B52-FBCEF7075E24}"/>
              </a:ext>
            </a:extLst>
          </p:cNvPr>
          <p:cNvSpPr txBox="1"/>
          <p:nvPr/>
        </p:nvSpPr>
        <p:spPr>
          <a:xfrm>
            <a:off x="855962" y="5297349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 terminal model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6A4AA-3A39-B3E7-26F7-8914F859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90" y="5858824"/>
            <a:ext cx="2821371" cy="369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D08777-649D-F44C-EFCA-2F097D53FD87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4157353" y="3557930"/>
            <a:ext cx="473914" cy="5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5B0C2B7-2488-74EC-8635-2F7D01C40ECF}"/>
              </a:ext>
            </a:extLst>
          </p:cNvPr>
          <p:cNvSpPr/>
          <p:nvPr/>
        </p:nvSpPr>
        <p:spPr>
          <a:xfrm>
            <a:off x="4008967" y="1898701"/>
            <a:ext cx="148386" cy="3329465"/>
          </a:xfrm>
          <a:prstGeom prst="rightBrace">
            <a:avLst>
              <a:gd name="adj1" fmla="val 133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AF6FC-E7E6-204A-27D1-0769B1505173}"/>
              </a:ext>
            </a:extLst>
          </p:cNvPr>
          <p:cNvSpPr/>
          <p:nvPr/>
        </p:nvSpPr>
        <p:spPr>
          <a:xfrm>
            <a:off x="2912532" y="5952067"/>
            <a:ext cx="198967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5F34F-9965-25BB-6B3A-4B7939BB5C69}"/>
              </a:ext>
            </a:extLst>
          </p:cNvPr>
          <p:cNvSpPr txBox="1"/>
          <p:nvPr/>
        </p:nvSpPr>
        <p:spPr>
          <a:xfrm>
            <a:off x="-33867" y="6608167"/>
            <a:ext cx="12225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Maso Talou, G.D., Safaei, S., Hunter, P.J. and Blanco, P.J., 2021. Adaptive constrained constructive optimisation for complex vascularisation processes. Scientific Reports.</a:t>
            </a:r>
            <a:endParaRPr lang="en-NZ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2CA94-A0C3-6C44-86D7-84817950A949}"/>
              </a:ext>
            </a:extLst>
          </p:cNvPr>
          <p:cNvSpPr txBox="1"/>
          <p:nvPr/>
        </p:nvSpPr>
        <p:spPr>
          <a:xfrm>
            <a:off x="6800192" y="2388379"/>
            <a:ext cx="41936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dirty="0"/>
              <a:t>Question: What do you think is the homogenisation strategy to map the resistances over the 1D microvascular </a:t>
            </a:r>
            <a:r>
              <a:rPr lang="en-NZ"/>
              <a:t>network into R</a:t>
            </a:r>
            <a:r>
              <a:rPr lang="en-NZ" baseline="-25000"/>
              <a:t>d</a:t>
            </a:r>
            <a:r>
              <a:rPr lang="en-NZ"/>
              <a:t>?</a:t>
            </a:r>
            <a:endParaRPr lang="en-NZ" baseline="-25000" dirty="0"/>
          </a:p>
        </p:txBody>
      </p:sp>
    </p:spTree>
    <p:extLst>
      <p:ext uri="{BB962C8B-B14F-4D97-AF65-F5344CB8AC3E}">
        <p14:creationId xmlns:p14="http://schemas.microsoft.com/office/powerpoint/2010/main" val="54104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A811-ACA9-FCD1-00AC-F3E32E77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EBB4A-F090-512C-32F1-1B87AF6F6C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sz="140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6BCFA24-7100-08E5-C6C6-634A542D16B4}"/>
              </a:ext>
            </a:extLst>
          </p:cNvPr>
          <p:cNvSpPr txBox="1">
            <a:spLocks/>
          </p:cNvSpPr>
          <p:nvPr/>
        </p:nvSpPr>
        <p:spPr>
          <a:xfrm>
            <a:off x="0" y="73742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Contact us!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10F70B3C-0824-1865-FDAC-D408E4B1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0" y="5093105"/>
            <a:ext cx="1377675" cy="15230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37AAA3-2E33-51D7-7753-0AC77C8C6C04}"/>
              </a:ext>
            </a:extLst>
          </p:cNvPr>
          <p:cNvCxnSpPr>
            <a:cxnSpLocks/>
          </p:cNvCxnSpPr>
          <p:nvPr/>
        </p:nvCxnSpPr>
        <p:spPr>
          <a:xfrm>
            <a:off x="2162381" y="4935788"/>
            <a:ext cx="0" cy="180913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961A7B-9482-5A87-1538-E0087F66CD1A}"/>
              </a:ext>
            </a:extLst>
          </p:cNvPr>
          <p:cNvGrpSpPr/>
          <p:nvPr/>
        </p:nvGrpSpPr>
        <p:grpSpPr>
          <a:xfrm>
            <a:off x="2599131" y="5233285"/>
            <a:ext cx="4682179" cy="1292662"/>
            <a:chOff x="3489736" y="4572000"/>
            <a:chExt cx="4682179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B89826-5DBA-33FE-4CA9-B24F54C31F4D}"/>
                </a:ext>
              </a:extLst>
            </p:cNvPr>
            <p:cNvSpPr txBox="1"/>
            <p:nvPr/>
          </p:nvSpPr>
          <p:spPr>
            <a:xfrm>
              <a:off x="3489736" y="4572000"/>
              <a:ext cx="4682179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Gonzalo Maso Talou</a:t>
              </a:r>
            </a:p>
            <a:p>
              <a:r>
                <a:rPr lang="en-US" b="1" dirty="0"/>
                <a:t>Principal investigator at Animus Laboratory</a:t>
              </a:r>
              <a:endParaRPr lang="en-US" sz="2400" b="1" dirty="0"/>
            </a:p>
            <a:p>
              <a:r>
                <a:rPr lang="en-US" dirty="0"/>
                <a:t>       </a:t>
              </a:r>
            </a:p>
            <a:p>
              <a:r>
                <a:rPr lang="en-US" dirty="0"/>
                <a:t>            g.masotalou@auckland.ac.nz</a:t>
              </a:r>
              <a:endParaRPr lang="en-NZ" dirty="0"/>
            </a:p>
          </p:txBody>
        </p:sp>
        <p:pic>
          <p:nvPicPr>
            <p:cNvPr id="9" name="Graphic 8" descr="Email with solid fill">
              <a:extLst>
                <a:ext uri="{FF2B5EF4-FFF2-40B4-BE49-F238E27FC236}">
                  <a16:creationId xmlns:a16="http://schemas.microsoft.com/office/drawing/2014/main" id="{6508C695-2446-F90B-3104-767CFD2D2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51972" y="5356119"/>
              <a:ext cx="378540" cy="3785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CF50E7-544F-B699-DFED-8D65C846F46F}"/>
              </a:ext>
            </a:extLst>
          </p:cNvPr>
          <p:cNvSpPr txBox="1"/>
          <p:nvPr/>
        </p:nvSpPr>
        <p:spPr>
          <a:xfrm>
            <a:off x="9602423" y="4779842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Follow our research at</a:t>
            </a:r>
            <a:endParaRPr lang="en-NZ" dirty="0"/>
          </a:p>
        </p:txBody>
      </p:sp>
      <p:pic>
        <p:nvPicPr>
          <p:cNvPr id="11" name="Picture 10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2663E774-A3CC-8A48-1D27-46328D8D0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18" y="5087619"/>
            <a:ext cx="1686192" cy="1686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FFE48D-3465-4887-50B9-E80CC0D63BD4}"/>
              </a:ext>
            </a:extLst>
          </p:cNvPr>
          <p:cNvSpPr txBox="1"/>
          <p:nvPr/>
        </p:nvSpPr>
        <p:spPr>
          <a:xfrm>
            <a:off x="4221405" y="1938694"/>
            <a:ext cx="3222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7125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2E53-EB59-87AA-DC8C-29A7D806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FF228-CE8B-6891-40F5-1C04348E41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sz="140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4198EA7-6DB8-71F6-294A-BF873155DEA6}"/>
              </a:ext>
            </a:extLst>
          </p:cNvPr>
          <p:cNvSpPr txBox="1">
            <a:spLocks/>
          </p:cNvSpPr>
          <p:nvPr/>
        </p:nvSpPr>
        <p:spPr>
          <a:xfrm>
            <a:off x="0" y="73742"/>
            <a:ext cx="116652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Contact us!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A5EF0D38-0BA6-1646-7E29-92627EAB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0" y="5093105"/>
            <a:ext cx="1377675" cy="15230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62DD4-7F66-90DC-BB6A-75A6F1F62C30}"/>
              </a:ext>
            </a:extLst>
          </p:cNvPr>
          <p:cNvCxnSpPr>
            <a:cxnSpLocks/>
          </p:cNvCxnSpPr>
          <p:nvPr/>
        </p:nvCxnSpPr>
        <p:spPr>
          <a:xfrm>
            <a:off x="2162381" y="4935788"/>
            <a:ext cx="0" cy="180913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36B8FB-0E4B-98F4-B643-D23A59DF7E7C}"/>
              </a:ext>
            </a:extLst>
          </p:cNvPr>
          <p:cNvGrpSpPr/>
          <p:nvPr/>
        </p:nvGrpSpPr>
        <p:grpSpPr>
          <a:xfrm>
            <a:off x="2599131" y="5233285"/>
            <a:ext cx="4682179" cy="1292662"/>
            <a:chOff x="3489736" y="4572000"/>
            <a:chExt cx="4682179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CDD520-A6C2-2362-18CC-E9C9D09B0F26}"/>
                </a:ext>
              </a:extLst>
            </p:cNvPr>
            <p:cNvSpPr txBox="1"/>
            <p:nvPr/>
          </p:nvSpPr>
          <p:spPr>
            <a:xfrm>
              <a:off x="3489736" y="4572000"/>
              <a:ext cx="4682179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Gonzalo Maso Talou</a:t>
              </a:r>
            </a:p>
            <a:p>
              <a:r>
                <a:rPr lang="en-US" b="1" dirty="0"/>
                <a:t>Principal investigator at Animus Laboratory</a:t>
              </a:r>
              <a:endParaRPr lang="en-US" sz="2400" b="1" dirty="0"/>
            </a:p>
            <a:p>
              <a:r>
                <a:rPr lang="en-US" dirty="0"/>
                <a:t>       </a:t>
              </a:r>
            </a:p>
            <a:p>
              <a:r>
                <a:rPr lang="en-US" dirty="0"/>
                <a:t>            g.masotalou@auckland.ac.nz</a:t>
              </a:r>
              <a:endParaRPr lang="en-NZ" dirty="0"/>
            </a:p>
          </p:txBody>
        </p:sp>
        <p:pic>
          <p:nvPicPr>
            <p:cNvPr id="9" name="Graphic 8" descr="Email with solid fill">
              <a:extLst>
                <a:ext uri="{FF2B5EF4-FFF2-40B4-BE49-F238E27FC236}">
                  <a16:creationId xmlns:a16="http://schemas.microsoft.com/office/drawing/2014/main" id="{24982346-F7BE-6F87-2C74-44D73082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51972" y="5356119"/>
              <a:ext cx="378540" cy="3785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CF18A8-B8C1-CAC3-555E-2F5A84B053A5}"/>
              </a:ext>
            </a:extLst>
          </p:cNvPr>
          <p:cNvSpPr txBox="1"/>
          <p:nvPr/>
        </p:nvSpPr>
        <p:spPr>
          <a:xfrm>
            <a:off x="9602423" y="4779842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Follow our research at</a:t>
            </a:r>
            <a:endParaRPr lang="en-NZ" dirty="0"/>
          </a:p>
        </p:txBody>
      </p:sp>
      <p:pic>
        <p:nvPicPr>
          <p:cNvPr id="11" name="Picture 10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4561C5D9-A5A9-0636-D002-75798587E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18" y="5087619"/>
            <a:ext cx="1686192" cy="1686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7FEC8-AE2B-069E-8A95-D76B03FB6EB6}"/>
              </a:ext>
            </a:extLst>
          </p:cNvPr>
          <p:cNvSpPr txBox="1"/>
          <p:nvPr/>
        </p:nvSpPr>
        <p:spPr>
          <a:xfrm>
            <a:off x="4215613" y="1938694"/>
            <a:ext cx="3760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800" dirty="0"/>
              <a:t>Coffee break!</a:t>
            </a:r>
          </a:p>
        </p:txBody>
      </p:sp>
    </p:spTree>
    <p:extLst>
      <p:ext uri="{BB962C8B-B14F-4D97-AF65-F5344CB8AC3E}">
        <p14:creationId xmlns:p14="http://schemas.microsoft.com/office/powerpoint/2010/main" val="64712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61D0-981B-F266-5991-4F1041AA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E0F2-3486-40CA-6DE3-7B7122AAD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box macro constitutive laws</a:t>
            </a:r>
          </a:p>
          <a:p>
            <a:r>
              <a:rPr lang="en-US" dirty="0"/>
              <a:t>Material design</a:t>
            </a:r>
          </a:p>
          <a:p>
            <a:r>
              <a:rPr lang="en-US" dirty="0"/>
              <a:t>Understanding scale effects</a:t>
            </a:r>
          </a:p>
          <a:p>
            <a:r>
              <a:rPr lang="en-US" dirty="0"/>
              <a:t>Accounting for material heterogeneity</a:t>
            </a:r>
          </a:p>
          <a:p>
            <a:r>
              <a:rPr lang="en-US" dirty="0"/>
              <a:t>Multi-physics coupling across scales (key in biology)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6536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5D16-004B-FD66-2FF8-6A2074F1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C6C39-44B2-414B-50AE-18CEA2777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7343" t="12043" r="6928" b="60543"/>
          <a:stretch>
            <a:fillRect/>
          </a:stretch>
        </p:blipFill>
        <p:spPr>
          <a:xfrm>
            <a:off x="1906091" y="2293663"/>
            <a:ext cx="8498710" cy="4104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599DF-8A28-02B6-9C37-F06A1DB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modelling</a:t>
            </a:r>
            <a:endParaRPr lang="en-NZ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15ABBDCF-F58B-C317-D9CD-F979A129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796261"/>
            <a:ext cx="3670300" cy="572290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Macroscale model</a:t>
            </a:r>
            <a:endParaRPr lang="en-NZ"/>
          </a:p>
        </p:txBody>
      </p:sp>
      <p:sp>
        <p:nvSpPr>
          <p:cNvPr id="5" name="Content Placeholder 2 2">
            <a:extLst>
              <a:ext uri="{FF2B5EF4-FFF2-40B4-BE49-F238E27FC236}">
                <a16:creationId xmlns:a16="http://schemas.microsoft.com/office/drawing/2014/main" id="{AB5FEBCB-9A86-5D8C-EC4D-0FB286B69E84}"/>
              </a:ext>
            </a:extLst>
          </p:cNvPr>
          <p:cNvSpPr txBox="1">
            <a:spLocks/>
          </p:cNvSpPr>
          <p:nvPr/>
        </p:nvSpPr>
        <p:spPr>
          <a:xfrm>
            <a:off x="7023986" y="1796261"/>
            <a:ext cx="3473007" cy="57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Microscale model</a:t>
            </a:r>
            <a:endParaRPr lang="en-NZ"/>
          </a:p>
        </p:txBody>
      </p:sp>
      <p:pic>
        <p:nvPicPr>
          <p:cNvPr id="16" name="Picture 15" descr="\documentclass{article}&#10;\usepackage{amsmath}&#10;\pagestyle{empty}&#10;\begin{document}&#10;&#10;$\Omega$&#10;&#10;&#10;\end{document}" title="IguanaTex Bitmap Display">
            <a:extLst>
              <a:ext uri="{FF2B5EF4-FFF2-40B4-BE49-F238E27FC236}">
                <a16:creationId xmlns:a16="http://schemas.microsoft.com/office/drawing/2014/main" id="{686D874F-A01E-2016-1E06-11DB49EC70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2" y="2474124"/>
            <a:ext cx="226133" cy="249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8B2F5DE4-6FC4-3601-C321-14221D12E7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56" y="3988598"/>
            <a:ext cx="128000" cy="114286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$y$&#10;&#10;&#10;\end{document}" title="IguanaTex Bitmap Display">
            <a:extLst>
              <a:ext uri="{FF2B5EF4-FFF2-40B4-BE49-F238E27FC236}">
                <a16:creationId xmlns:a16="http://schemas.microsoft.com/office/drawing/2014/main" id="{275B9396-13DC-46D7-7941-C76762BAA1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64" y="4138038"/>
            <a:ext cx="118857" cy="163048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Omega_\mu$&#10;&#10;&#10;\end{document}" title="IguanaTex Bitmap Display">
            <a:extLst>
              <a:ext uri="{FF2B5EF4-FFF2-40B4-BE49-F238E27FC236}">
                <a16:creationId xmlns:a16="http://schemas.microsoft.com/office/drawing/2014/main" id="{10951EF6-2701-81B3-EF77-A723EE64FB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3" y="2480049"/>
            <a:ext cx="403199" cy="35626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81AC707-206D-BF20-5F00-0E6DE714F491}"/>
              </a:ext>
            </a:extLst>
          </p:cNvPr>
          <p:cNvGrpSpPr/>
          <p:nvPr/>
        </p:nvGrpSpPr>
        <p:grpSpPr>
          <a:xfrm>
            <a:off x="1758950" y="2474124"/>
            <a:ext cx="155575" cy="3774276"/>
            <a:chOff x="1758950" y="2474124"/>
            <a:chExt cx="155575" cy="377427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FEB462-0952-97D6-B782-4C6B86FC6BD7}"/>
                </a:ext>
              </a:extLst>
            </p:cNvPr>
            <p:cNvCxnSpPr/>
            <p:nvPr/>
          </p:nvCxnSpPr>
          <p:spPr>
            <a:xfrm>
              <a:off x="1835150" y="2474124"/>
              <a:ext cx="0" cy="3774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F907BB-097B-7642-8B99-9ADB0D24F03E}"/>
                </a:ext>
              </a:extLst>
            </p:cNvPr>
            <p:cNvCxnSpPr>
              <a:cxnSpLocks/>
            </p:cNvCxnSpPr>
            <p:nvPr/>
          </p:nvCxnSpPr>
          <p:spPr>
            <a:xfrm>
              <a:off x="1758950" y="2474124"/>
              <a:ext cx="15557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08E54B-7423-6E3E-C086-5DC795C8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758950" y="6246024"/>
              <a:ext cx="15557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E56314-45E8-08D1-3BED-871F081D5992}"/>
              </a:ext>
            </a:extLst>
          </p:cNvPr>
          <p:cNvGrpSpPr/>
          <p:nvPr/>
        </p:nvGrpSpPr>
        <p:grpSpPr>
          <a:xfrm>
            <a:off x="10730349" y="2787650"/>
            <a:ext cx="155575" cy="3390900"/>
            <a:chOff x="1758950" y="2474124"/>
            <a:chExt cx="155575" cy="377427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42B41A-19DC-6432-BD38-DFC3AE69AEEA}"/>
                </a:ext>
              </a:extLst>
            </p:cNvPr>
            <p:cNvCxnSpPr/>
            <p:nvPr/>
          </p:nvCxnSpPr>
          <p:spPr>
            <a:xfrm>
              <a:off x="1835150" y="2474124"/>
              <a:ext cx="0" cy="3774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DA6FAB-442D-4BFE-CBE6-5EDF5EA04177}"/>
                </a:ext>
              </a:extLst>
            </p:cNvPr>
            <p:cNvCxnSpPr>
              <a:cxnSpLocks/>
            </p:cNvCxnSpPr>
            <p:nvPr/>
          </p:nvCxnSpPr>
          <p:spPr>
            <a:xfrm>
              <a:off x="1758950" y="2474124"/>
              <a:ext cx="15557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6CC11BA-DFAA-D3B7-669A-A1EF45325D75}"/>
                </a:ext>
              </a:extLst>
            </p:cNvPr>
            <p:cNvCxnSpPr>
              <a:cxnSpLocks/>
            </p:cNvCxnSpPr>
            <p:nvPr/>
          </p:nvCxnSpPr>
          <p:spPr>
            <a:xfrm>
              <a:off x="1758950" y="6246024"/>
              <a:ext cx="15557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2" name="Picture 41" descr="\documentclass{article}&#10;\usepackage{amsmath}&#10;\pagestyle{empty}&#10;\begin{document}&#10;&#10;$l_\Omega$&#10;&#10;&#10;\end{document}" title="IguanaTex Bitmap Display">
            <a:extLst>
              <a:ext uri="{FF2B5EF4-FFF2-40B4-BE49-F238E27FC236}">
                <a16:creationId xmlns:a16="http://schemas.microsoft.com/office/drawing/2014/main" id="{7416F9FD-6708-CD83-5562-5658C11241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50" y="4313791"/>
            <a:ext cx="199619" cy="213333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l_{\Omega_\mu}$&#10;&#10;&#10;\end{document}" title="IguanaTex Bitmap Display">
            <a:extLst>
              <a:ext uri="{FF2B5EF4-FFF2-40B4-BE49-F238E27FC236}">
                <a16:creationId xmlns:a16="http://schemas.microsoft.com/office/drawing/2014/main" id="{BC3EB89F-E18F-4059-1D1C-1B34A10F195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254" y="4287885"/>
            <a:ext cx="306286" cy="265143"/>
          </a:xfrm>
          <a:prstGeom prst="rect">
            <a:avLst/>
          </a:prstGeom>
        </p:spPr>
      </p:pic>
      <p:pic>
        <p:nvPicPr>
          <p:cNvPr id="47" name="Picture 46" descr="\documentclass{article}&#10;\usepackage{amsmath}&#10;\pagestyle{empty}&#10;\begin{document}&#10;&#10;$l_\Omega &gt;&gt; l_{\Omega_\mu}$&#10;&#10;&#10;\end{document}" title="IguanaTex Bitmap Display">
            <a:extLst>
              <a:ext uri="{FF2B5EF4-FFF2-40B4-BE49-F238E27FC236}">
                <a16:creationId xmlns:a16="http://schemas.microsoft.com/office/drawing/2014/main" id="{AE5A22E7-6B3A-E36F-9E25-0CD9E40D4C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7" y="6492875"/>
            <a:ext cx="1072762" cy="265143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amsfonts}&#10;\pagestyle{empty}&#10;\begin{document}&#10;&#10;$f_i:\Omega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0F2C8FE2-76B0-B166-5347-62D8E6F681D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3" y="2306290"/>
            <a:ext cx="1283048" cy="230095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\pagestyle{empty}&#10;\begin{document}&#10;&#10;$f_{\mu,i}:\Omega_\mu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42D89B47-56AF-F863-08DB-3483E1EB25C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69" y="2306289"/>
            <a:ext cx="1601524" cy="254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3AA912-24EB-45B4-7A67-E59E19C7830D}"/>
              </a:ext>
            </a:extLst>
          </p:cNvPr>
          <p:cNvSpPr/>
          <p:nvPr/>
        </p:nvSpPr>
        <p:spPr>
          <a:xfrm>
            <a:off x="2280745" y="4897686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/>
              <a:t>Macroscale equilibrium equations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791AF-91E2-F49D-2E64-034C0E7F6AAD}"/>
              </a:ext>
            </a:extLst>
          </p:cNvPr>
          <p:cNvSpPr/>
          <p:nvPr/>
        </p:nvSpPr>
        <p:spPr>
          <a:xfrm>
            <a:off x="7351986" y="4897685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/>
              <a:t>Macroscale equilibrium equations</a:t>
            </a:r>
          </a:p>
        </p:txBody>
      </p:sp>
    </p:spTree>
    <p:extLst>
      <p:ext uri="{BB962C8B-B14F-4D97-AF65-F5344CB8AC3E}">
        <p14:creationId xmlns:p14="http://schemas.microsoft.com/office/powerpoint/2010/main" val="195650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6EDE1-609F-168F-9524-FA4C750F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0C9C-C63A-D0DF-D8A6-D8A0736B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325563"/>
          </a:xfrm>
        </p:spPr>
        <p:txBody>
          <a:bodyPr/>
          <a:lstStyle/>
          <a:p>
            <a:r>
              <a:rPr lang="en-US" dirty="0"/>
              <a:t>Multiscale modelling (solid mechanics example)</a:t>
            </a:r>
            <a:endParaRPr lang="en-NZ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2AD87DE0-4C86-3B61-E077-2E4D7670C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796261"/>
            <a:ext cx="3670300" cy="5722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Macroscale model</a:t>
            </a:r>
            <a:endParaRPr lang="en-NZ" dirty="0"/>
          </a:p>
        </p:txBody>
      </p:sp>
      <p:sp>
        <p:nvSpPr>
          <p:cNvPr id="5" name="Content Placeholder 2 2">
            <a:extLst>
              <a:ext uri="{FF2B5EF4-FFF2-40B4-BE49-F238E27FC236}">
                <a16:creationId xmlns:a16="http://schemas.microsoft.com/office/drawing/2014/main" id="{063EC56F-8869-390E-EE94-5AC8EDC8831D}"/>
              </a:ext>
            </a:extLst>
          </p:cNvPr>
          <p:cNvSpPr txBox="1">
            <a:spLocks/>
          </p:cNvSpPr>
          <p:nvPr/>
        </p:nvSpPr>
        <p:spPr>
          <a:xfrm>
            <a:off x="7023986" y="1796261"/>
            <a:ext cx="3473007" cy="57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Microscale model</a:t>
            </a:r>
            <a:endParaRPr lang="en-NZ"/>
          </a:p>
        </p:txBody>
      </p:sp>
      <p:pic>
        <p:nvPicPr>
          <p:cNvPr id="41" name="Picture 40" descr="\documentclass{article}&#10;\usepackage{mathrsfs}&#10;\usepackage{amsmath}&#10;\pagestyle{empty}&#10;\begin{document}&#10;&#10;$ \displaystyle \int_{\Omega} \boldsymbol \sigma (\mathbf x): \nabla \hat{\mathbf u}(\mathbf x) \,d \Omega  = \int_\Gamma \mathbf f(\mathbf x) \cdot \hat{\mathbf u}(\mathbf x) \, d \Gamma,\quad \forall \hat{\mathbf u} \in \mathcal V$&#10;&#10;&#10;\end{document}" title="IguanaTex Bitmap Display">
            <a:extLst>
              <a:ext uri="{FF2B5EF4-FFF2-40B4-BE49-F238E27FC236}">
                <a16:creationId xmlns:a16="http://schemas.microsoft.com/office/drawing/2014/main" id="{1D1E7FB0-40CA-D89C-961E-630140058C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9250"/>
            <a:ext cx="5444573" cy="574476"/>
          </a:xfrm>
          <a:prstGeom prst="rect">
            <a:avLst/>
          </a:prstGeom>
        </p:spPr>
      </p:pic>
      <p:pic>
        <p:nvPicPr>
          <p:cNvPr id="44" name="Picture 43" descr="\documentclass{article}&#10;\usepackage{mathrsfs}&#10;\usepackage{amsmath}&#10;\pagestyle{empty}&#10;\begin{document}&#10;&#10;$ \displaystyle \int_{\Omega_\mu} \boldsymbol \sigma_\mu (\mathbf y) : \nabla \hat{\mathbf u}_\mu(\mathbf y) \,d \Omega_\mu  = 0,\quad \forall \hat{\mathbf u}_\mu \in \mathcal V_\mu$&#10;&#10;&#10;\end{document}" title="IguanaTex Bitmap Display">
            <a:extLst>
              <a:ext uri="{FF2B5EF4-FFF2-40B4-BE49-F238E27FC236}">
                <a16:creationId xmlns:a16="http://schemas.microsoft.com/office/drawing/2014/main" id="{23AFCC49-8A34-0173-425C-74FE0AC00C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0" y="2457079"/>
            <a:ext cx="4531809" cy="6278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F83B2C-6381-443E-1DF0-7C2011A48E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43" t="12043" r="6928" b="60543"/>
          <a:stretch>
            <a:fillRect/>
          </a:stretch>
        </p:blipFill>
        <p:spPr>
          <a:xfrm>
            <a:off x="2588833" y="3283149"/>
            <a:ext cx="7120317" cy="3438454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EB4C7B0F-7420-D8AA-4342-19D733CE95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50" y="4662491"/>
            <a:ext cx="128000" cy="114286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y$&#10;&#10;&#10;\end{document}" title="IguanaTex Bitmap Display">
            <a:extLst>
              <a:ext uri="{FF2B5EF4-FFF2-40B4-BE49-F238E27FC236}">
                <a16:creationId xmlns:a16="http://schemas.microsoft.com/office/drawing/2014/main" id="{DE6E2714-1030-448F-E938-1AC181D6EE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6" y="4839328"/>
            <a:ext cx="118857" cy="1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3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3E8B-DCBD-61BD-BCD4-29BD162C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EBDB0A4-172C-E126-1012-9AF171E364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43" t="12043" r="6928" b="60543"/>
          <a:stretch>
            <a:fillRect/>
          </a:stretch>
        </p:blipFill>
        <p:spPr>
          <a:xfrm>
            <a:off x="1906091" y="2293663"/>
            <a:ext cx="8498710" cy="4104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52850-9301-7613-9BC0-5AA04000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modelling</a:t>
            </a:r>
            <a:endParaRPr lang="en-NZ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D44103A5-FB3F-6FEA-D0F8-E904050E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796261"/>
            <a:ext cx="3670300" cy="5722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Macroscale model</a:t>
            </a:r>
            <a:endParaRPr lang="en-NZ" dirty="0"/>
          </a:p>
        </p:txBody>
      </p:sp>
      <p:sp>
        <p:nvSpPr>
          <p:cNvPr id="5" name="Content Placeholder 2 2">
            <a:extLst>
              <a:ext uri="{FF2B5EF4-FFF2-40B4-BE49-F238E27FC236}">
                <a16:creationId xmlns:a16="http://schemas.microsoft.com/office/drawing/2014/main" id="{58D44CC4-C5D7-7CAB-7F37-C9E3BE6BE01A}"/>
              </a:ext>
            </a:extLst>
          </p:cNvPr>
          <p:cNvSpPr txBox="1">
            <a:spLocks/>
          </p:cNvSpPr>
          <p:nvPr/>
        </p:nvSpPr>
        <p:spPr>
          <a:xfrm>
            <a:off x="7023986" y="1796261"/>
            <a:ext cx="3473007" cy="57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Microscale model</a:t>
            </a:r>
            <a:endParaRPr lang="en-NZ" dirty="0"/>
          </a:p>
        </p:txBody>
      </p:sp>
      <p:pic>
        <p:nvPicPr>
          <p:cNvPr id="16" name="Picture 15" descr="\documentclass{article}&#10;\usepackage{amsmath}&#10;\pagestyle{empty}&#10;\begin{document}&#10;&#10;$\Omega$&#10;&#10;&#10;\end{document}" title="IguanaTex Bitmap Display">
            <a:extLst>
              <a:ext uri="{FF2B5EF4-FFF2-40B4-BE49-F238E27FC236}">
                <a16:creationId xmlns:a16="http://schemas.microsoft.com/office/drawing/2014/main" id="{9632DF28-AD6C-39D3-1E90-2B8E99712A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2" y="2474124"/>
            <a:ext cx="226133" cy="249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DD15719C-06F7-1768-F7FE-0D1AAAD563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56" y="3988598"/>
            <a:ext cx="128000" cy="114286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Omega_\mu$&#10;&#10;&#10;\end{document}" title="IguanaTex Bitmap Display">
            <a:extLst>
              <a:ext uri="{FF2B5EF4-FFF2-40B4-BE49-F238E27FC236}">
                <a16:creationId xmlns:a16="http://schemas.microsoft.com/office/drawing/2014/main" id="{176C008A-622F-DBB1-7413-C986F53BD8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3" y="2480049"/>
            <a:ext cx="403199" cy="356267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fonts}&#10;\pagestyle{empty}&#10;\begin{document}&#10;&#10;$f_i:\Omega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A72E6D16-01B9-3564-9D76-975EEFAD18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3" y="2306290"/>
            <a:ext cx="1283048" cy="23009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6F64168-8895-A7CB-1F47-943F9CA57708}"/>
              </a:ext>
            </a:extLst>
          </p:cNvPr>
          <p:cNvSpPr/>
          <p:nvPr/>
        </p:nvSpPr>
        <p:spPr>
          <a:xfrm>
            <a:off x="5009472" y="2955540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Insertion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F544C91-514B-3AAC-F9AF-002F4C40E00F}"/>
              </a:ext>
            </a:extLst>
          </p:cNvPr>
          <p:cNvSpPr/>
          <p:nvPr/>
        </p:nvSpPr>
        <p:spPr>
          <a:xfrm>
            <a:off x="5010938" y="5016712"/>
            <a:ext cx="2013045" cy="657411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pic>
        <p:nvPicPr>
          <p:cNvPr id="11" name="Picture 10" descr="\documentclass{article}&#10;\usepackage{amsmath}&#10;\usepackage{amsfonts}&#10;\pagestyle{empty}&#10;\begin{document}&#10;&#10;$f_{\mu,i}:\Omega_\mu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C8DE38CC-4F35-BD96-E6F9-B64EF06D89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69" y="2306289"/>
            <a:ext cx="1601524" cy="254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2119F3-4DDF-930D-3E32-BF69CAFD2D70}"/>
              </a:ext>
            </a:extLst>
          </p:cNvPr>
          <p:cNvSpPr/>
          <p:nvPr/>
        </p:nvSpPr>
        <p:spPr>
          <a:xfrm>
            <a:off x="2280745" y="4897686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Macroscale equilibrium equations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6F8886-AA1D-B00C-9173-90A1F9F190E7}"/>
              </a:ext>
            </a:extLst>
          </p:cNvPr>
          <p:cNvSpPr/>
          <p:nvPr/>
        </p:nvSpPr>
        <p:spPr>
          <a:xfrm>
            <a:off x="7351986" y="4897685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Macroscale equilibrium equations</a:t>
            </a:r>
          </a:p>
        </p:txBody>
      </p:sp>
      <p:pic>
        <p:nvPicPr>
          <p:cNvPr id="19" name="Picture 18" descr="\documentclass{article}&#10;\usepackage{amsmath}&#10;\pagestyle{empty}&#10;\begin{document}&#10;&#10;$y$&#10;&#10;&#10;\end{document}" title="IguanaTex Bitmap Display">
            <a:extLst>
              <a:ext uri="{FF2B5EF4-FFF2-40B4-BE49-F238E27FC236}">
                <a16:creationId xmlns:a16="http://schemas.microsoft.com/office/drawing/2014/main" id="{6AA0D1E3-480B-FDA4-21F5-D1AE7E0D424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64" y="4138038"/>
            <a:ext cx="118857" cy="1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2E822-8A7A-161A-4461-CA9E43B1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B70727D-979E-7532-8F6A-FE20C845CD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43" t="12043" r="6928" b="60543"/>
          <a:stretch>
            <a:fillRect/>
          </a:stretch>
        </p:blipFill>
        <p:spPr>
          <a:xfrm>
            <a:off x="1906091" y="2293663"/>
            <a:ext cx="8498710" cy="41040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y$&#10;&#10;&#10;\end{document}" title="IguanaTex Bitmap Display">
            <a:extLst>
              <a:ext uri="{FF2B5EF4-FFF2-40B4-BE49-F238E27FC236}">
                <a16:creationId xmlns:a16="http://schemas.microsoft.com/office/drawing/2014/main" id="{746DC027-B7F6-D047-B552-B4B0061F2D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64" y="4138038"/>
            <a:ext cx="118857" cy="163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96210-09B5-CCE0-0946-B3152BA4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modelling</a:t>
            </a:r>
            <a:endParaRPr lang="en-NZ" dirty="0"/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8A81794A-C567-8009-947D-6A0BFCEF5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796261"/>
            <a:ext cx="3670300" cy="5722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Macroscale model</a:t>
            </a:r>
            <a:endParaRPr lang="en-NZ" dirty="0"/>
          </a:p>
        </p:txBody>
      </p:sp>
      <p:sp>
        <p:nvSpPr>
          <p:cNvPr id="5" name="Content Placeholder 2 2">
            <a:extLst>
              <a:ext uri="{FF2B5EF4-FFF2-40B4-BE49-F238E27FC236}">
                <a16:creationId xmlns:a16="http://schemas.microsoft.com/office/drawing/2014/main" id="{A6DBFAD7-4C56-12A1-741A-9DD55AB9AF9D}"/>
              </a:ext>
            </a:extLst>
          </p:cNvPr>
          <p:cNvSpPr txBox="1">
            <a:spLocks/>
          </p:cNvSpPr>
          <p:nvPr/>
        </p:nvSpPr>
        <p:spPr>
          <a:xfrm>
            <a:off x="7023986" y="1796261"/>
            <a:ext cx="3473007" cy="57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Microscale model</a:t>
            </a:r>
            <a:endParaRPr lang="en-NZ" dirty="0"/>
          </a:p>
        </p:txBody>
      </p:sp>
      <p:pic>
        <p:nvPicPr>
          <p:cNvPr id="16" name="Picture 15" descr="\documentclass{article}&#10;\usepackage{amsmath}&#10;\pagestyle{empty}&#10;\begin{document}&#10;&#10;$\Omega$&#10;&#10;&#10;\end{document}" title="IguanaTex Bitmap Display">
            <a:extLst>
              <a:ext uri="{FF2B5EF4-FFF2-40B4-BE49-F238E27FC236}">
                <a16:creationId xmlns:a16="http://schemas.microsoft.com/office/drawing/2014/main" id="{9C18E6F9-0DA0-C6BF-A4C2-25CA2F93F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2" y="2474124"/>
            <a:ext cx="226133" cy="249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4C96583D-7C61-5E7A-835E-67DCECDEA9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56" y="3988598"/>
            <a:ext cx="128000" cy="114286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Omega_\mu$&#10;&#10;&#10;\end{document}" title="IguanaTex Bitmap Display">
            <a:extLst>
              <a:ext uri="{FF2B5EF4-FFF2-40B4-BE49-F238E27FC236}">
                <a16:creationId xmlns:a16="http://schemas.microsoft.com/office/drawing/2014/main" id="{F12484F6-C970-3952-D39C-FEA50C27F9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3" y="2480049"/>
            <a:ext cx="403199" cy="3562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90D3C91-338E-DBE5-5657-238732E9E6BD}"/>
              </a:ext>
            </a:extLst>
          </p:cNvPr>
          <p:cNvSpPr/>
          <p:nvPr/>
        </p:nvSpPr>
        <p:spPr>
          <a:xfrm>
            <a:off x="5009472" y="2955540"/>
            <a:ext cx="2014514" cy="67388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Insertion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6EAABEF-04ED-F3B4-DDFC-7C95D26DEC47}"/>
              </a:ext>
            </a:extLst>
          </p:cNvPr>
          <p:cNvSpPr/>
          <p:nvPr/>
        </p:nvSpPr>
        <p:spPr>
          <a:xfrm>
            <a:off x="5010938" y="5016712"/>
            <a:ext cx="2013045" cy="657411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Homogenisation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E1A8F-21ED-A80F-858A-DE48CC35CEB6}"/>
              </a:ext>
            </a:extLst>
          </p:cNvPr>
          <p:cNvSpPr txBox="1"/>
          <p:nvPr/>
        </p:nvSpPr>
        <p:spPr>
          <a:xfrm>
            <a:off x="6799850" y="6308209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Representative Volume Element (RVE)</a:t>
            </a:r>
          </a:p>
        </p:txBody>
      </p:sp>
      <p:pic>
        <p:nvPicPr>
          <p:cNvPr id="7" name="Picture 6" descr="\documentclass{article}&#10;\usepackage{amsmath}&#10;\usepackage{amsfonts}&#10;\pagestyle{empty}&#10;\begin{document}&#10;&#10;$f_i:\Omega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2927AFBE-AD76-9BF8-B8CF-FA8D3FE257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3" y="2306290"/>
            <a:ext cx="1283048" cy="230095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pagestyle{empty}&#10;\begin{document}&#10;&#10;$f_{\mu,i}:\Omega_\mu \rightarrow \mathbb{R}^n$&#10;&#10;&#10;\end{document}" title="IguanaTex Bitmap Display">
            <a:extLst>
              <a:ext uri="{FF2B5EF4-FFF2-40B4-BE49-F238E27FC236}">
                <a16:creationId xmlns:a16="http://schemas.microsoft.com/office/drawing/2014/main" id="{3E57035B-07B7-A1B1-E4B1-6F2A27B4973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69" y="2306289"/>
            <a:ext cx="1601524" cy="254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B626B1-AED1-DB3C-43E0-CB8C12E65AF2}"/>
              </a:ext>
            </a:extLst>
          </p:cNvPr>
          <p:cNvSpPr/>
          <p:nvPr/>
        </p:nvSpPr>
        <p:spPr>
          <a:xfrm>
            <a:off x="2280745" y="4897686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Macroscale equilibrium equations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7156C0-5345-5597-3523-DCE315457CF8}"/>
              </a:ext>
            </a:extLst>
          </p:cNvPr>
          <p:cNvSpPr/>
          <p:nvPr/>
        </p:nvSpPr>
        <p:spPr>
          <a:xfrm>
            <a:off x="7351986" y="4897685"/>
            <a:ext cx="2481191" cy="6574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Macroscale equilibrium equations</a:t>
            </a:r>
          </a:p>
        </p:txBody>
      </p:sp>
    </p:spTree>
    <p:extLst>
      <p:ext uri="{BB962C8B-B14F-4D97-AF65-F5344CB8AC3E}">
        <p14:creationId xmlns:p14="http://schemas.microsoft.com/office/powerpoint/2010/main" val="194839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59D91-3D11-1D11-15CA-E52CE8DF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D64-BF21-8935-F237-0033B17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volume element (RVE)</a:t>
            </a:r>
            <a:endParaRPr lang="en-NZ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E021340-DA46-61A4-B03F-B987370D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8150" cy="3235325"/>
          </a:xfrm>
        </p:spPr>
        <p:txBody>
          <a:bodyPr>
            <a:normAutofit/>
          </a:bodyPr>
          <a:lstStyle/>
          <a:p>
            <a:r>
              <a:rPr lang="en-NZ" sz="2400" dirty="0"/>
              <a:t>The microscale enables a mechanistic description of constitutive laws and model parameters;</a:t>
            </a:r>
          </a:p>
          <a:p>
            <a:r>
              <a:rPr lang="en-NZ" sz="2400" dirty="0"/>
              <a:t>Allows the characterisation of uncertainties related to microscopic heterogeneities;</a:t>
            </a:r>
          </a:p>
          <a:p>
            <a:r>
              <a:rPr lang="en-NZ" sz="2400" dirty="0"/>
              <a:t>Allows to introduce heterogeneity descriptors in the “constitutive law”.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9AFA01-6E6E-6C0C-907C-C9D2FF48EED2}"/>
              </a:ext>
            </a:extLst>
          </p:cNvPr>
          <p:cNvSpPr txBox="1"/>
          <p:nvPr/>
        </p:nvSpPr>
        <p:spPr>
          <a:xfrm>
            <a:off x="0" y="6627168"/>
            <a:ext cx="118176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Kanit</a:t>
            </a:r>
            <a:r>
              <a:rPr lang="en-US" sz="900" dirty="0"/>
              <a:t>, T., Forest, S., </a:t>
            </a:r>
            <a:r>
              <a:rPr lang="en-US" sz="900" dirty="0" err="1"/>
              <a:t>Galliet</a:t>
            </a:r>
            <a:r>
              <a:rPr lang="en-US" sz="900" dirty="0"/>
              <a:t>, I., </a:t>
            </a:r>
            <a:r>
              <a:rPr lang="en-US" sz="900" dirty="0" err="1"/>
              <a:t>Mounoury</a:t>
            </a:r>
            <a:r>
              <a:rPr lang="en-US" sz="900" dirty="0"/>
              <a:t>, V. and </a:t>
            </a:r>
            <a:r>
              <a:rPr lang="en-US" sz="900" dirty="0" err="1"/>
              <a:t>Jeulin</a:t>
            </a:r>
            <a:r>
              <a:rPr lang="en-US" sz="900" dirty="0"/>
              <a:t>, D., 2003. Determination of the size of the representative volume element for random composites: statistical and numerical approach. </a:t>
            </a:r>
            <a:r>
              <a:rPr lang="en-US" sz="900" i="1" dirty="0"/>
              <a:t>International Journal of solids and structures</a:t>
            </a:r>
            <a:r>
              <a:rPr lang="en-US" sz="900" dirty="0"/>
              <a:t>.</a:t>
            </a:r>
            <a:endParaRPr lang="en-NZ" sz="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5C5D9E-2568-3156-FC06-73B6F4C6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92" y="2326786"/>
            <a:ext cx="5131736" cy="27991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F5FBEC-EC82-18BE-D274-E4812D3038AE}"/>
              </a:ext>
            </a:extLst>
          </p:cNvPr>
          <p:cNvSpPr txBox="1"/>
          <p:nvPr/>
        </p:nvSpPr>
        <p:spPr>
          <a:xfrm>
            <a:off x="7527818" y="5230210"/>
            <a:ext cx="36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Example of candidates for RVE in a </a:t>
            </a:r>
          </a:p>
          <a:p>
            <a:pPr algn="ctr"/>
            <a:r>
              <a:rPr lang="en-NZ" dirty="0"/>
              <a:t>composite material</a:t>
            </a:r>
          </a:p>
        </p:txBody>
      </p:sp>
    </p:spTree>
    <p:extLst>
      <p:ext uri="{BB962C8B-B14F-4D97-AF65-F5344CB8AC3E}">
        <p14:creationId xmlns:p14="http://schemas.microsoft.com/office/powerpoint/2010/main" val="409114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EC9D-82BB-FE45-AFB5-73544DCF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3E0E-B9F2-DCBB-BFE6-A42E580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volume element (RVE)</a:t>
            </a:r>
            <a:endParaRPr lang="en-NZ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3E4B264-0B57-BA8E-1FBB-7B9E8B06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8150" cy="3235325"/>
          </a:xfrm>
        </p:spPr>
        <p:txBody>
          <a:bodyPr>
            <a:normAutofit/>
          </a:bodyPr>
          <a:lstStyle/>
          <a:p>
            <a:r>
              <a:rPr lang="en-NZ" sz="2400" dirty="0"/>
              <a:t>How big the RVE needs to be?</a:t>
            </a:r>
          </a:p>
          <a:p>
            <a:r>
              <a:rPr lang="en-NZ" sz="2400" dirty="0"/>
              <a:t>Problem and quantity dependent;</a:t>
            </a:r>
          </a:p>
          <a:p>
            <a:r>
              <a:rPr lang="en-NZ" sz="2400" dirty="0"/>
              <a:t>Multiple statistical volume element realisations (i.e. samples of microscale domains) at each RVE size can guide the choice (</a:t>
            </a:r>
            <a:r>
              <a:rPr lang="en-NZ" sz="2400" dirty="0" err="1"/>
              <a:t>Kanit</a:t>
            </a:r>
            <a:r>
              <a:rPr lang="en-NZ" sz="2400" dirty="0"/>
              <a:t> 2003).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E3265F-39E4-21F8-5601-CC6C49ACEE59}"/>
              </a:ext>
            </a:extLst>
          </p:cNvPr>
          <p:cNvSpPr txBox="1"/>
          <p:nvPr/>
        </p:nvSpPr>
        <p:spPr>
          <a:xfrm>
            <a:off x="0" y="6627168"/>
            <a:ext cx="118176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Kanit</a:t>
            </a:r>
            <a:r>
              <a:rPr lang="en-US" sz="900" dirty="0"/>
              <a:t>, T., Forest, S., </a:t>
            </a:r>
            <a:r>
              <a:rPr lang="en-US" sz="900" dirty="0" err="1"/>
              <a:t>Galliet</a:t>
            </a:r>
            <a:r>
              <a:rPr lang="en-US" sz="900" dirty="0"/>
              <a:t>, I., </a:t>
            </a:r>
            <a:r>
              <a:rPr lang="en-US" sz="900" dirty="0" err="1"/>
              <a:t>Mounoury</a:t>
            </a:r>
            <a:r>
              <a:rPr lang="en-US" sz="900" dirty="0"/>
              <a:t>, V. and </a:t>
            </a:r>
            <a:r>
              <a:rPr lang="en-US" sz="900" dirty="0" err="1"/>
              <a:t>Jeulin</a:t>
            </a:r>
            <a:r>
              <a:rPr lang="en-US" sz="900" dirty="0"/>
              <a:t>, D., 2003. Determination of the size of the representative volume element for random composites: statistical and numerical approach. </a:t>
            </a:r>
            <a:r>
              <a:rPr lang="en-US" sz="900" i="1" dirty="0"/>
              <a:t>International Journal of solids and structures</a:t>
            </a:r>
            <a:r>
              <a:rPr lang="en-US" sz="900" dirty="0"/>
              <a:t>.</a:t>
            </a:r>
            <a:endParaRPr lang="en-NZ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91328-0EC6-7917-90C2-77289B81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92" y="2326786"/>
            <a:ext cx="5131736" cy="2799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B2790-8771-2388-B860-1C569D79F5EA}"/>
              </a:ext>
            </a:extLst>
          </p:cNvPr>
          <p:cNvSpPr txBox="1"/>
          <p:nvPr/>
        </p:nvSpPr>
        <p:spPr>
          <a:xfrm>
            <a:off x="7527818" y="5230210"/>
            <a:ext cx="36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Example of candidates for RVE in a </a:t>
            </a:r>
          </a:p>
          <a:p>
            <a:pPr algn="ctr"/>
            <a:r>
              <a:rPr lang="en-NZ" dirty="0"/>
              <a:t>composite material</a:t>
            </a:r>
          </a:p>
        </p:txBody>
      </p:sp>
    </p:spTree>
    <p:extLst>
      <p:ext uri="{BB962C8B-B14F-4D97-AF65-F5344CB8AC3E}">
        <p14:creationId xmlns:p14="http://schemas.microsoft.com/office/powerpoint/2010/main" val="41322865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3"/>
  <p:tag name="IGUANATEXSIZE" val="28"/>
  <p:tag name="LATEXADDIN" val="\documentclass{article}&#10;\usepackage{amsmath}&#10;\pagestyle{empty}&#10;\begin{document}&#10;&#10;$\Omega$&#10;&#10;&#10;\end{document}"/>
  <p:tag name="LATEXENGINEID" val="0"/>
  <p:tag name="LATEXFORMHEIGHT" val="312"/>
  <p:tag name="LATEXFORMWIDTH" val="384"/>
  <p:tag name="LATEXFORMWRAP" val="True"/>
  <p:tag name="ORIGINALHEIGHT" val="87.73905"/>
  <p:tag name="ORIGINALWIDTH" val="79.49008"/>
  <p:tag name="OUTPUTDPI" val="1200"/>
  <p:tag name="TEMPFOLDER" val="d:\tmp\"/>
  <p:tag name="TRANSPARENC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2679.415"/>
  <p:tag name="LATEXADDIN" val="\documentclass{article}&#10;\usepackage{mathrsfs}&#10;\usepackage{amsmath}&#10;\pagestyle{empty}&#10;\begin{document}&#10;&#10;$ \displaystyle \int_{\Omega} \boldsymbol \sigma (\mathbf x): \nabla \hat{\mathbf u}(\mathbf x) \,d \Omega  = \int_\Gamma \mathbf f(\mathbf x) \cdot \hat{\mathbf u}(\mathbf x) \, d \Gamma,\quad \forall \hat{\mathbf u} \in \mathcal V$&#10;&#10;&#10;\end{document}"/>
  <p:tag name="IGUANATEXSIZE" val="20"/>
  <p:tag name="IGUANATEXCURSOR" val="278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2230.221"/>
  <p:tag name="LATEXADDIN" val="\documentclass{article}&#10;\usepackage{mathrsfs}&#10;\usepackage{amsmath}&#10;\pagestyle{empty}&#10;\begin{document}&#10;&#10;$ \displaystyle \int_{\Omega_\mu} \boldsymbol \sigma_\mu (\mathbf y) : \nabla \hat{\mathbf u}_\mu(\mathbf y) \,d \Omega_\mu  = 0,\quad \forall \hat{\mathbf u}_\mu \in \mathcal V_\mu$&#10;&#10;&#10;\end{document}"/>
  <p:tag name="IGUANATEXSIZE" val="20"/>
  <p:tag name="IGUANATEXCURSOR" val="228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4"/>
  <p:tag name="IGUANATEXSIZE" val="20"/>
  <p:tag name="LATEXADDIN" val="\documentclass{article}&#10;\usepackage{amsmath}&#10;\pagestyle{empty}&#10;\begin{document}&#10;&#10;$y$&#10;&#10;&#10;\end{document}"/>
  <p:tag name="LATEXENGINEID" val="0"/>
  <p:tag name="LATEXFORMHEIGHT" val="312"/>
  <p:tag name="LATEXFORMWIDTH" val="384"/>
  <p:tag name="LATEXFORMWRAP" val="True"/>
  <p:tag name="ORIGINALHEIGHT" val="80.24"/>
  <p:tag name="ORIGINALWIDTH" val="58.49268"/>
  <p:tag name="OUTPUTDPI" val="1200"/>
  <p:tag name="TEMPFOLDER" val="d:\tmp\"/>
  <p:tag name="TRANSPARENCY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begin{document}&#10;&#10;$\Omega$&#10;&#10;&#10;\end{document}"/>
  <p:tag name="IGUANATEXSIZE" val="28"/>
  <p:tag name="IGUANATEXCURSOR" val="83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1.7323"/>
  <p:tag name="LATEXADDIN" val="\documentclass{article}&#10;\usepackage{amsmath}&#10;\pagestyle{empty}&#10;\begin{document}&#10;&#10;$\Omega_\mu$&#10;&#10;&#10;\end{document}"/>
  <p:tag name="IGUANATEXSIZE" val="28"/>
  <p:tag name="IGUANATEXCURSOR" val="92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31.4211"/>
  <p:tag name="LATEXADDIN" val="\documentclass{article}&#10;\usepackage{amsmath}&#10;\usepackage{amsfonts}&#10;\pagestyle{empty}&#10;\begin{document}&#10;&#10;$f_i:\Omega \rightarrow \mathbb{R}^n$&#10;&#10;&#10;\end{document}"/>
  <p:tag name="IGUANATEXSIZE" val="20"/>
  <p:tag name="IGUANATEXCURSOR" val="121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8.1515"/>
  <p:tag name="LATEXADDIN" val="\documentclass{article}&#10;\usepackage{amsmath}&#10;\usepackage{amsfonts}&#10;\pagestyle{empty}&#10;\begin{document}&#10;&#10;$f_{\mu,i}:\Omega_\mu \rightarrow \mathbb{R}^n$&#10;&#10;&#10;\end{document}"/>
  <p:tag name="IGUANATEXSIZE" val="20"/>
  <p:tag name="IGUANATEXCURSOR" val="124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4"/>
  <p:tag name="IGUANATEXSIZE" val="20"/>
  <p:tag name="LATEXADDIN" val="\documentclass{article}&#10;\usepackage{amsmath}&#10;\pagestyle{empty}&#10;\begin{document}&#10;&#10;$y$&#10;&#10;&#10;\end{document}"/>
  <p:tag name="LATEXENGINEID" val="0"/>
  <p:tag name="LATEXFORMHEIGHT" val="312"/>
  <p:tag name="LATEXFORMWIDTH" val="384"/>
  <p:tag name="LATEXFORMWRAP" val="True"/>
  <p:tag name="ORIGINALHEIGHT" val="80.24"/>
  <p:tag name="ORIGINALWIDTH" val="58.49268"/>
  <p:tag name="OUTPUTDPI" val="1200"/>
  <p:tag name="TEMPFOLDER" val="d:\tmp\"/>
  <p:tag name="TRANSPARENCY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4"/>
  <p:tag name="IGUANATEXSIZE" val="20"/>
  <p:tag name="LATEXADDIN" val="\documentclass{article}&#10;\usepackage{amsmath}&#10;\pagestyle{empty}&#10;\begin{document}&#10;&#10;$x$&#10;&#10;&#10;\end{document}"/>
  <p:tag name="LATEXENGINEID" val="0"/>
  <p:tag name="LATEXFORMHEIGHT" val="312"/>
  <p:tag name="LATEXFORMWIDTH" val="384"/>
  <p:tag name="LATEXFORMWRAP" val="True"/>
  <p:tag name="ORIGINALHEIGHT" val="56.24299"/>
  <p:tag name="ORIGINALWIDTH" val="62.99213"/>
  <p:tag name="OUTPUTDPI" val="1200"/>
  <p:tag name="TEMPFOLDER" val="d:\tmp\"/>
  <p:tag name="TRANSPARENCY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4"/>
  <p:tag name="IGUANATEXSIZE" val="20"/>
  <p:tag name="LATEXADDIN" val="\documentclass{article}&#10;\usepackage{amsmath}&#10;\pagestyle{empty}&#10;\begin{document}&#10;&#10;$y$&#10;&#10;&#10;\end{document}"/>
  <p:tag name="LATEXENGINEID" val="0"/>
  <p:tag name="LATEXFORMHEIGHT" val="312"/>
  <p:tag name="LATEXFORMWIDTH" val="384"/>
  <p:tag name="LATEXFORMWRAP" val="True"/>
  <p:tag name="ORIGINALHEIGHT" val="80.24"/>
  <p:tag name="ORIGINALWIDTH" val="58.49268"/>
  <p:tag name="OUTPUTDPI" val="1200"/>
  <p:tag name="TEMPFOLDER" val="d:\tmp\"/>
  <p:tag name="TRANSPARENCY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begin{document}&#10;&#10;$\Omega$&#10;&#10;&#10;\end{document}"/>
  <p:tag name="IGUANATEXSIZE" val="28"/>
  <p:tag name="IGUANATEXCURSOR" val="83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1.7323"/>
  <p:tag name="LATEXADDIN" val="\documentclass{article}&#10;\usepackage{amsmath}&#10;\pagestyle{empty}&#10;\begin{document}&#10;&#10;$\Omega_\mu$&#10;&#10;&#10;\end{document}"/>
  <p:tag name="IGUANATEXSIZE" val="28"/>
  <p:tag name="IGUANATEXCURSOR" val="92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31.4211"/>
  <p:tag name="LATEXADDIN" val="\documentclass{article}&#10;\usepackage{amsmath}&#10;\usepackage{amsfonts}&#10;\pagestyle{empty}&#10;\begin{document}&#10;&#10;$f_i:\Omega \rightarrow \mathbb{R}^n$&#10;&#10;&#10;\end{document}"/>
  <p:tag name="IGUANATEXSIZE" val="20"/>
  <p:tag name="IGUANATEXCURSOR" val="121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88.1515"/>
  <p:tag name="LATEXADDIN" val="\documentclass{article}&#10;\usepackage{amsmath}&#10;\usepackage{amsfonts}&#10;\pagestyle{empty}&#10;\begin{document}&#10;&#10;$f_{\mu,i}:\Omega_\mu \rightarrow \mathbb{R}^n$&#10;&#10;&#10;\end{document}"/>
  <p:tag name="IGUANATEXSIZE" val="20"/>
  <p:tag name="IGUANATEXCURSOR" val="124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835.77"/>
  <p:tag name="LATEXADDIN" val="\documentclass{article}&#10;\usepackage{amsmath}&#10;\pagestyle{empty}&#10;\begin{document}&#10;&#10;$\mathbf u_\mu(\mathbf y) = \mathbf u(\mathbf x) + \boldsymbol \varepsilon(\mathbf x)\, \mathbf y, \quad \forall \mathbf y \in \Gamma_\mu$&#10;&#10;&#10;\end{document}"/>
  <p:tag name="IGUANATEXSIZE" val="28"/>
  <p:tag name="IGUANATEXCURSOR" val="202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1.2336"/>
  <p:tag name="LATEXADDIN" val="\documentclass{article}&#10;\usepackage{amsmath}&#10;\pagestyle{empty}&#10;\begin{document}&#10;&#10;$\Gamma_\mu$&#10;&#10;&#10;\end{document}"/>
  <p:tag name="IGUANATEXSIZE" val="20"/>
  <p:tag name="IGUANATEXCURSOR" val="93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1.7323"/>
  <p:tag name="LATEXADDIN" val="\documentclass{article}&#10;\usepackage{amsmath}&#10;\pagestyle{empty}&#10;\begin{document}&#10;&#10;$\Omega_\mu$&#10;&#10;&#10;\end{document}"/>
  <p:tag name="IGUANATEXSIZE" val="20"/>
  <p:tag name="IGUANATEXCURSOR" val="92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2097.488"/>
  <p:tag name="LATEXADDIN" val="\documentclass{article}&#10;\usepackage{amsmath}&#10;\pagestyle{empty}&#10;\begin{document}&#10;&#10;$\mathbf u_\mu(\mathbf y^+) - \boldsymbol \varepsilon (\mathbf x) \, \mathbf y^+ = \mathbf u_\mu(\mathbf y^-) - \boldsymbol \varepsilon (\mathbf x) \, \mathbf y^-$&#10;&#10;&#10;\end{document}"/>
  <p:tag name="IGUANATEXSIZE" val="24"/>
  <p:tag name="IGUANATEXCURSOR" val="243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84"/>
  <p:tag name="IGUANATEXSIZE" val="20"/>
  <p:tag name="LATEXADDIN" val="\documentclass{article}&#10;\usepackage{amsmath}&#10;\pagestyle{empty}&#10;\begin{document}&#10;&#10;$y$&#10;&#10;&#10;\end{document}"/>
  <p:tag name="LATEXENGINEID" val="0"/>
  <p:tag name="LATEXFORMHEIGHT" val="312"/>
  <p:tag name="LATEXFORMWIDTH" val="384"/>
  <p:tag name="LATEXFORMWRAP" val="True"/>
  <p:tag name="ORIGINALHEIGHT" val="80.24"/>
  <p:tag name="ORIGINALWIDTH" val="58.49268"/>
  <p:tag name="OUTPUTDPI" val="1200"/>
  <p:tag name="TEMPFOLDER" val="d:\tmp\"/>
  <p:tag name="TRANSPARENCY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134.983"/>
  <p:tag name="LATEXADDIN" val="\documentclass{article}&#10;\usepackage{amsmath}&#10;\pagestyle{empty}&#10;\begin{document}&#10;&#10;$(\mathbf y^+ \in \Gamma^+, \mathbf y^- \in \Gamma^-)$ is an opposite pair&#10;&#10;&#10;\end{document}"/>
  <p:tag name="IGUANATEXSIZE" val="20"/>
  <p:tag name="IGUANATEXCURSOR" val="155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144.7319"/>
  <p:tag name="LATEXADDIN" val="\documentclass{article}&#10;\usepackage{amsmath}&#10;\usepackage{color}&#10;\pagestyle{empty}&#10;\begin{document}&#10;&#10;\color{red}$\Gamma^+$&#10;&#10;&#10;\end{document}"/>
  <p:tag name="IGUANATEXSIZE" val="20"/>
  <p:tag name="IGUANATEXCURSOR" val="62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43.2321"/>
  <p:tag name="LATEXADDIN" val="\documentclass{article}&#10;\usepackage{amsmath}&#10;\usepackage{color}&#10;\pagestyle{empty}&#10;\begin{document}&#10;&#10;\color{blue}$\Gamma^-$&#10;&#10;&#10;\end{document}"/>
  <p:tag name="IGUANATEXSIZE" val="20"/>
  <p:tag name="IGUANATEXCURSOR" val="121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6.2317"/>
  <p:tag name="LATEXADDIN" val="\documentclass{article}&#10;\usepackage{amsmath}&#10;\pagestyle{empty}&#10;\begin{document}&#10;&#10;$\mathbf y^+$&#10;&#10;&#10;\end{document}"/>
  <p:tag name="IGUANATEXSIZE" val="20"/>
  <p:tag name="IGUANATEXCURSOR" val="90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144.7319"/>
  <p:tag name="LATEXADDIN" val="\documentclass{article}&#10;\usepackage{amsmath}&#10;\pagestyle{empty}&#10;\begin{document}&#10;&#10;$\mathbf y^-$&#10;&#10;&#10;\end{document}"/>
  <p:tag name="IGUANATEXSIZE" val="20"/>
  <p:tag name="IGUANATEXCURSOR" val="93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458.568"/>
  <p:tag name="LATEXADDIN" val="\documentclass{article}&#10;\usepackage{amsmath}&#10;\pagestyle{empty}&#10;\begin{document}&#10;&#10;$\boldsymbol \sigma(\mathbf x) = \frac{1}{\lvert \Omega_\mu\rvert} \displaystyle\int_{\Omega_\mu} \boldsymbol{\sigma}_\mu(\mathbf y) \, \text{d}\Omega_\mu$&#10;&#10;&#10;\end{document}"/>
  <p:tag name="IGUANATEXSIZE" val="28"/>
  <p:tag name="IGUANATEXCURSOR" val="217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02.7372"/>
  <p:tag name="LATEXADDIN" val="\documentclass{article}&#10;\usepackage{amsmath}&#10;\pagestyle{empty}&#10;\begin{document}&#10;&#10;&#10;$k_r$&#10;&#10;\end{document}"/>
  <p:tag name="IGUANATEXSIZE" val="20"/>
  <p:tag name="IGUANATEXCURSOR" val="87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02.7372"/>
  <p:tag name="LATEXADDIN" val="\documentclass{article}&#10;\usepackage{amsmath}&#10;\pagestyle{empty}&#10;\begin{document}&#10;&#10;&#10;$k_r$&#10;&#10;\end{document}"/>
  <p:tag name="IGUANATEXSIZE" val="20"/>
  <p:tag name="IGUANATEXCURSOR" val="87"/>
  <p:tag name="TRANSPARENCY" val="True"/>
  <p:tag name="LATEXENGINEID" val="0"/>
  <p:tag name="TEMPFOLDER" val="d:\t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92"/>
  <p:tag name="IGUANATEXSIZE" val="28"/>
  <p:tag name="LATEXADDIN" val="\documentclass{article}&#10;\usepackage{amsmath}&#10;\pagestyle{empty}&#10;\begin{document}&#10;&#10;$\Omega_\mu$&#10;&#10;&#10;\end{document}"/>
  <p:tag name="LATEXENGINEID" val="0"/>
  <p:tag name="LATEXFORMHEIGHT" val="312"/>
  <p:tag name="LATEXFORMWIDTH" val="384"/>
  <p:tag name="LATEXFORMWRAP" val="True"/>
  <p:tag name="ORIGINALHEIGHT" val="125.2343"/>
  <p:tag name="ORIGINALWIDTH" val="141.7323"/>
  <p:tag name="OUTPUTDPI" val="1200"/>
  <p:tag name="TEMPFOLDER" val="d:\tmp\"/>
  <p:tag name="TRANSPARENCY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91"/>
  <p:tag name="IGUANATEXSIZE" val="20"/>
  <p:tag name="LATEXADDIN" val="\documentclass{article}&#10;\usepackage{amsmath}&#10;\pagestyle{empty}&#10;\begin{document}&#10;&#10;$l_\Omega$&#10;&#10;&#10;\end{document}"/>
  <p:tag name="LATEXENGINEID" val="0"/>
  <p:tag name="LATEXFORMHEIGHT" val="312"/>
  <p:tag name="LATEXFORMWIDTH" val="384"/>
  <p:tag name="LATEXFORMWRAP" val="True"/>
  <p:tag name="ORIGINALHEIGHT" val="104.9868"/>
  <p:tag name="ORIGINALWIDTH" val="98.23772"/>
  <p:tag name="OUTPUTDPI" val="1200"/>
  <p:tag name="TEMPFOLDER" val="d:\tmp\"/>
  <p:tag name="TRANSPARENCY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96"/>
  <p:tag name="IGUANATEXSIZE" val="20"/>
  <p:tag name="LATEXADDIN" val="\documentclass{article}&#10;\usepackage{amsmath}&#10;\pagestyle{empty}&#10;\begin{document}&#10;&#10;$l_{\Omega_\mu}$&#10;&#10;&#10;\end{document}"/>
  <p:tag name="LATEXENGINEID" val="0"/>
  <p:tag name="LATEXFORMHEIGHT" val="312"/>
  <p:tag name="LATEXFORMWIDTH" val="384"/>
  <p:tag name="LATEXFORMWRAP" val="True"/>
  <p:tag name="ORIGINALHEIGHT" val="130.4837"/>
  <p:tag name="ORIGINALWIDTH" val="150.7312"/>
  <p:tag name="OUTPUTDPI" val="1200"/>
  <p:tag name="TEMPFOLDER" val="d:\tmp\"/>
  <p:tag name="TRANSPARENCY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109"/>
  <p:tag name="IGUANATEXSIZE" val="20"/>
  <p:tag name="LATEXADDIN" val="\documentclass{article}&#10;\usepackage{amsmath}&#10;\pagestyle{empty}&#10;\begin{document}&#10;&#10;$l_\Omega &gt;&gt; l_{\Omega_\mu}$&#10;&#10;&#10;\end{document}"/>
  <p:tag name="LATEXENGINEID" val="0"/>
  <p:tag name="LATEXFORMHEIGHT" val="312"/>
  <p:tag name="LATEXFORMWIDTH" val="384"/>
  <p:tag name="LATEXFORMWRAP" val="True"/>
  <p:tag name="ORIGINALHEIGHT" val="130.4837"/>
  <p:tag name="ORIGINALWIDTH" val="527.934"/>
  <p:tag name="OUTPUTDPI" val="1200"/>
  <p:tag name="TEMPFOLDER" val="d:\tmp\"/>
  <p:tag name="TRANSPARENCY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121"/>
  <p:tag name="IGUANATEXSIZE" val="20"/>
  <p:tag name="LATEXADDIN" val="\documentclass{article}&#10;\usepackage{amsmath}&#10;\usepackage{amsfonts}&#10;\pagestyle{empty}&#10;\begin{document}&#10;&#10;$f_i:\Omega \rightarrow \mathbb{R}^n$&#10;&#10;&#10;\end{document}"/>
  <p:tag name="LATEXENGINEID" val="0"/>
  <p:tag name="LATEXFORMHEIGHT" val="312"/>
  <p:tag name="LATEXFORMWIDTH" val="384"/>
  <p:tag name="LATEXFORMWRAP" val="True"/>
  <p:tag name="ORIGINALHEIGHT" val="113.2358"/>
  <p:tag name="ORIGINALWIDTH" val="631.4211"/>
  <p:tag name="OUTPUTDPI" val="1200"/>
  <p:tag name="TEMPFOLDER" val="d:\tmp\"/>
  <p:tag name="TRANSPARENCY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IGUANATEXCURSOR" val="124"/>
  <p:tag name="IGUANATEXSIZE" val="20"/>
  <p:tag name="LATEXADDIN" val="\documentclass{article}&#10;\usepackage{amsmath}&#10;\usepackage{amsfonts}&#10;\pagestyle{empty}&#10;\begin{document}&#10;&#10;$f_{\mu,i}:\Omega_\mu \rightarrow \mathbb{R}^n$&#10;&#10;&#10;\end{document}"/>
  <p:tag name="LATEXENGINEID" val="0"/>
  <p:tag name="LATEXFORMHEIGHT" val="312"/>
  <p:tag name="LATEXFORMWIDTH" val="384"/>
  <p:tag name="LATEXFORMWRAP" val="True"/>
  <p:tag name="ORIGINALHEIGHT" val="125.2343"/>
  <p:tag name="ORIGINALWIDTH" val="788.1515"/>
  <p:tag name="OUTPUTDPI" val="1200"/>
  <p:tag name="TEMPFOLDER" val="d:\tmp\"/>
  <p:tag name="TRANSPARENC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1902</Words>
  <Application>Microsoft Office PowerPoint</Application>
  <PresentationFormat>Widescreen</PresentationFormat>
  <Paragraphs>257</Paragraphs>
  <Slides>28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Multiscale cardiovascular modelling</vt:lpstr>
      <vt:lpstr>Content</vt:lpstr>
      <vt:lpstr>Why?</vt:lpstr>
      <vt:lpstr>Multiscale modelling</vt:lpstr>
      <vt:lpstr>Multiscale modelling (solid mechanics example)</vt:lpstr>
      <vt:lpstr>Multiscale modelling</vt:lpstr>
      <vt:lpstr>Multiscale modelling</vt:lpstr>
      <vt:lpstr>Representative volume element (RVE)</vt:lpstr>
      <vt:lpstr>Representative volume element (RVE)</vt:lpstr>
      <vt:lpstr>Representative volume element (RVE)</vt:lpstr>
      <vt:lpstr>Insertion</vt:lpstr>
      <vt:lpstr>Insertion (solid mechanics example)</vt:lpstr>
      <vt:lpstr>Homogenisation</vt:lpstr>
      <vt:lpstr>Homogenisation</vt:lpstr>
      <vt:lpstr>Homogenisation (solid mechanics example)</vt:lpstr>
      <vt:lpstr>Use case 1: Direct multiscale model cycle</vt:lpstr>
      <vt:lpstr>Use case 2: Surrogate microscale cycle</vt:lpstr>
      <vt:lpstr>Use case 3: Microscale uncertainty cycle</vt:lpstr>
      <vt:lpstr>Multiscale cardiovascular modelling</vt:lpstr>
      <vt:lpstr>Multiscale cardiovascular modelling</vt:lpstr>
      <vt:lpstr>Multiscale cardiovascular modelling</vt:lpstr>
      <vt:lpstr>Multiscale cardiovascular modelling</vt:lpstr>
      <vt:lpstr>Multiscale cardiovascular modelling</vt:lpstr>
      <vt:lpstr>Multiscale cardiovascular modelling</vt:lpstr>
      <vt:lpstr>Multiscale cardiovascular modelling</vt:lpstr>
      <vt:lpstr>Multiscale cardiovascular modelling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Multiscale cardiovascular modelling</dc:title>
  <dc:creator>Gonzalo Maso Talou</dc:creator>
  <cp:lastModifiedBy>Gonzalo Maso Talou</cp:lastModifiedBy>
  <cp:revision>1</cp:revision>
  <dcterms:created xsi:type="dcterms:W3CDTF">2026-02-03T06:22:23Z</dcterms:created>
  <dcterms:modified xsi:type="dcterms:W3CDTF">2026-02-07T07:44:57Z</dcterms:modified>
</cp:coreProperties>
</file>